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03" r:id="rId2"/>
    <p:sldId id="314" r:id="rId3"/>
    <p:sldId id="315" r:id="rId4"/>
    <p:sldId id="316" r:id="rId5"/>
    <p:sldId id="317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79612" autoAdjust="0"/>
  </p:normalViewPr>
  <p:slideViewPr>
    <p:cSldViewPr>
      <p:cViewPr>
        <p:scale>
          <a:sx n="66" d="100"/>
          <a:sy n="66" d="100"/>
        </p:scale>
        <p:origin x="-142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65864-7F64-4AD0-8747-38995A7EA66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DD271-EEB8-4729-B856-B5862D897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6FF0FC-23FD-4C55-AE9A-D6CFC893077B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A309EE-B3A9-42DF-9CD1-52B1260DB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5890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AB6F1-1FB6-4AAB-9C93-EB30F56289BA}" type="datetime1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2016 Pearson Inc.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BF37A71-C053-4672-B8D5-614BE64B7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8170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D090-ADE9-4B0A-B86D-5FE3FC843E8D}" type="datetime1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8B59D95-389C-475D-A038-F55EE0FAA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476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3C999-1342-4703-842A-F2CAA21907E3}" type="datetime1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F62C324-9047-4D38-AE20-B6B3D763B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870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ED06F-A980-4917-9D38-C8814F65F665}" type="datetime1">
              <a:rPr lang="en-US"/>
              <a:pPr>
                <a:defRPr/>
              </a:pPr>
              <a:t>11/15/2021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3B3C461-3E2D-46D3-9D15-F802950B3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2906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85051-79AA-44B3-A265-F642C4E3F268}" type="datetime1">
              <a:rPr lang="en-US"/>
              <a:pPr>
                <a:defRPr/>
              </a:pPr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BA5E45F-794D-4CA3-A610-4D54A0899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9500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8883-1614-41A1-A045-A2E918C6DBB8}" type="datetime1">
              <a:rPr lang="en-US"/>
              <a:pPr>
                <a:defRPr/>
              </a:pPr>
              <a:t>11/15/2021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2F145EF-8EE5-458B-BED5-A7EA7543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081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1EED0-7502-4482-A8EF-4C581CDD99AB}" type="datetime1">
              <a:rPr lang="en-US"/>
              <a:pPr>
                <a:defRPr/>
              </a:pPr>
              <a:t>11/15/2021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4958F26-20E1-4E74-963A-5D2A8DB8E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0610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D1AD1-6FF1-4A52-A0F0-82E7B479003E}" type="datetime1">
              <a:rPr lang="en-US"/>
              <a:pPr>
                <a:defRPr/>
              </a:pPr>
              <a:t>11/15/2021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01CD27A-5EEA-4A74-891A-44D9BC1AA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056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C915-3838-4DAD-8AA9-EE4747359733}" type="datetime1">
              <a:rPr lang="en-US"/>
              <a:pPr>
                <a:defRPr/>
              </a:pPr>
              <a:t>11/15/2021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C421DBC-B008-4DC6-B57B-05F68DC0F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1330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7B6DF-6ABC-4F39-8730-AAD955173F0C}" type="datetime1">
              <a:rPr lang="en-US"/>
              <a:pPr>
                <a:defRPr/>
              </a:pPr>
              <a:t>11/15/2021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8D329ED-399D-4ABD-9AC7-24AE9BFFA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14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65D00-C7EC-4B44-9672-73D58F96BC33}" type="datetime1">
              <a:rPr lang="en-US"/>
              <a:pPr>
                <a:defRPr/>
              </a:pPr>
              <a:t>11/15/2021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77B3865-671B-4009-816E-101A3A3C4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254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F05736-0F12-4A59-9874-29B7F6E46A5A}" type="datetime1">
              <a:rPr lang="en-US"/>
              <a:pPr>
                <a:defRPr/>
              </a:pPr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Copyright © 2016 Pearson Inc. 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C733A387-0A6A-4CC0-BB14-A596A72F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Arrays and Classes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Arrays and classes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Declare an array of objects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Manipulate each member of the array as a regular variable</a:t>
            </a:r>
          </a:p>
          <a:p>
            <a:pPr lvl="1" eaLnBrk="1" hangingPunct="1"/>
            <a:r>
              <a:rPr lang="en-US" sz="2400" dirty="0" smtClean="0"/>
              <a:t>Type the name of the class followed by a variable name and a dimension using square brackets</a:t>
            </a:r>
          </a:p>
          <a:p>
            <a:pPr lvl="1" eaLnBrk="1" hangingPunct="1"/>
            <a:r>
              <a:rPr lang="en-US" sz="2400" dirty="0" smtClean="0"/>
              <a:t>Example”</a:t>
            </a:r>
          </a:p>
          <a:p>
            <a:pPr lvl="1" indent="55563" eaLnBrk="1" hangingPunct="1">
              <a:buNone/>
            </a:pPr>
            <a:r>
              <a:rPr lang="en-US" sz="1800" dirty="0" smtClean="0"/>
              <a:t>c</a:t>
            </a:r>
            <a:r>
              <a:rPr lang="en-US" sz="1800" dirty="0" smtClean="0"/>
              <a:t>lass point </a:t>
            </a:r>
          </a:p>
          <a:p>
            <a:pPr lvl="1" indent="55563" eaLnBrk="1" hangingPunct="1">
              <a:buNone/>
            </a:pPr>
            <a:r>
              <a:rPr lang="en-US" sz="1800" dirty="0" smtClean="0"/>
              <a:t>{</a:t>
            </a:r>
          </a:p>
          <a:p>
            <a:pPr lvl="1" indent="55563" eaLnBrk="1" hangingPunct="1"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public:</a:t>
            </a:r>
          </a:p>
          <a:p>
            <a:pPr lvl="1" indent="55563" eaLnBrk="1" hangingPunct="1"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x, y;</a:t>
            </a:r>
          </a:p>
          <a:p>
            <a:pPr lvl="1" indent="55563" eaLnBrk="1" hangingPunct="1">
              <a:buNone/>
            </a:pPr>
            <a:r>
              <a:rPr lang="en-US" sz="1800" dirty="0" smtClean="0"/>
              <a:t>}</a:t>
            </a:r>
          </a:p>
          <a:p>
            <a:pPr lvl="1" indent="55563" eaLnBrk="1" hangingPunct="1">
              <a:buNone/>
            </a:pPr>
            <a:r>
              <a:rPr lang="en-US" sz="1800" dirty="0" smtClean="0"/>
              <a:t>p</a:t>
            </a:r>
            <a:r>
              <a:rPr lang="en-US" sz="1800" dirty="0" smtClean="0"/>
              <a:t>oint p[4];</a:t>
            </a:r>
            <a:endParaRPr lang="en-US" sz="18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Arrays and Classes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Arrays and class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After declaring a variable of an array of objects, each member of the array has its own value</a:t>
            </a:r>
          </a:p>
          <a:p>
            <a:pPr lvl="1" eaLnBrk="1" hangingPunct="1"/>
            <a:r>
              <a:rPr lang="en-US" sz="2400" dirty="0" smtClean="0"/>
              <a:t>Access it use the index and dot operator </a:t>
            </a:r>
            <a:endParaRPr lang="en-US" sz="2400" dirty="0" smtClean="0"/>
          </a:p>
          <a:p>
            <a:pPr lvl="1" eaLnBrk="1" hangingPunct="1">
              <a:buNone/>
            </a:pPr>
            <a:r>
              <a:rPr lang="en-US" sz="1800" dirty="0" smtClean="0"/>
              <a:t>p</a:t>
            </a:r>
            <a:r>
              <a:rPr lang="en-US" sz="1800" dirty="0" smtClean="0"/>
              <a:t>[0].x; </a:t>
            </a:r>
          </a:p>
          <a:p>
            <a:pPr lvl="1" eaLnBrk="1" hangingPunct="1">
              <a:buNone/>
            </a:pPr>
            <a:r>
              <a:rPr lang="en-US" sz="1800" dirty="0" smtClean="0"/>
              <a:t>P[2].y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Initialize an array of objects</a:t>
            </a:r>
            <a:endParaRPr lang="en-US" sz="2400" dirty="0" smtClean="0"/>
          </a:p>
        </p:txBody>
      </p:sp>
      <p:pic>
        <p:nvPicPr>
          <p:cNvPr id="27649" name="Picture 1" descr="C:\Users\Feng Gu\AppData\Roaming\Tencent\Users\55982844\QQ\WinTemp\RichOle\LUS)4M`9@O8%%O]MVY(W73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429000"/>
            <a:ext cx="3581400" cy="3240314"/>
          </a:xfrm>
          <a:prstGeom prst="rect">
            <a:avLst/>
          </a:prstGeom>
          <a:noFill/>
        </p:spPr>
      </p:pic>
      <p:pic>
        <p:nvPicPr>
          <p:cNvPr id="27650" name="Picture 2" descr="C:\Users\Feng Gu\AppData\Roaming\Tencent\Users\55982844\QQ\WinTemp\RichOle\90Z}H_E0HUTHV{$[L5C5H]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5181600"/>
            <a:ext cx="1609725" cy="6762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Arrays and Classes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Arrays and classes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Initialize an array of </a:t>
            </a:r>
            <a:r>
              <a:rPr lang="en-US" sz="2400" dirty="0" smtClean="0"/>
              <a:t>objects</a:t>
            </a:r>
          </a:p>
          <a:p>
            <a:pPr lvl="1" indent="55563" eaLnBrk="1" hangingPunct="1">
              <a:buNone/>
            </a:pPr>
            <a:r>
              <a:rPr lang="fr-FR" sz="1800" dirty="0" smtClean="0"/>
              <a:t>point p[4] = {1, 1, 2, 3, 1, 5, 0, 8};</a:t>
            </a:r>
          </a:p>
          <a:p>
            <a:pPr lvl="1" indent="55563" eaLnBrk="1" hangingPunct="1">
              <a:buNone/>
            </a:pPr>
            <a:r>
              <a:rPr lang="fr-FR" sz="1800" dirty="0" smtClean="0"/>
              <a:t>point p[4] = {{1, 1}, {2, 3}, {1, 5}, {0, 8</a:t>
            </a:r>
            <a:r>
              <a:rPr lang="fr-FR" sz="1800" dirty="0" smtClean="0"/>
              <a:t>}};</a:t>
            </a:r>
            <a:endParaRPr lang="en-US" sz="1800" dirty="0" smtClean="0"/>
          </a:p>
          <a:p>
            <a:pPr lvl="1" indent="55563" eaLnBrk="1" hangingPunct="1">
              <a:spcBef>
                <a:spcPts val="0"/>
              </a:spcBef>
              <a:buNone/>
            </a:pPr>
            <a:r>
              <a:rPr lang="en-US" sz="1800" dirty="0" smtClean="0"/>
              <a:t>class </a:t>
            </a:r>
            <a:r>
              <a:rPr lang="en-US" sz="1800" dirty="0" smtClean="0"/>
              <a:t>point </a:t>
            </a:r>
          </a:p>
          <a:p>
            <a:pPr lvl="1" indent="55563" eaLnBrk="1" hangingPunct="1">
              <a:spcBef>
                <a:spcPts val="0"/>
              </a:spcBef>
              <a:buNone/>
            </a:pPr>
            <a:r>
              <a:rPr lang="en-US" sz="1800" dirty="0" smtClean="0"/>
              <a:t>{</a:t>
            </a:r>
          </a:p>
          <a:p>
            <a:pPr lvl="1" indent="55563" eaLnBrk="1" hangingPunct="1">
              <a:spcBef>
                <a:spcPts val="0"/>
              </a:spcBef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public</a:t>
            </a:r>
            <a:r>
              <a:rPr lang="en-US" sz="1800" dirty="0" smtClean="0"/>
              <a:t>:</a:t>
            </a:r>
          </a:p>
          <a:p>
            <a:pPr lvl="1" indent="55563" eaLnBrk="1" hangingPunct="1">
              <a:spcBef>
                <a:spcPts val="0"/>
              </a:spcBef>
              <a:buNone/>
            </a:pPr>
            <a:r>
              <a:rPr lang="en-US" sz="1800" dirty="0" smtClean="0"/>
              <a:t>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x, y;</a:t>
            </a:r>
          </a:p>
          <a:p>
            <a:pPr lvl="1" indent="55563" eaLnBrk="1" hangingPunct="1">
              <a:spcBef>
                <a:spcPts val="0"/>
              </a:spcBef>
              <a:buNone/>
            </a:pPr>
            <a:r>
              <a:rPr lang="en-US" sz="1800" dirty="0" smtClean="0"/>
              <a:t>} point </a:t>
            </a:r>
            <a:r>
              <a:rPr lang="en-US" sz="1800" dirty="0" smtClean="0"/>
              <a:t>p[4</a:t>
            </a:r>
            <a:r>
              <a:rPr lang="en-US" sz="1800" dirty="0" smtClean="0"/>
              <a:t>]=</a:t>
            </a:r>
            <a:r>
              <a:rPr lang="fr-FR" sz="1800" dirty="0" smtClean="0"/>
              <a:t> {1, 1, 2, 3, 1, 5, 0, 8</a:t>
            </a:r>
            <a:r>
              <a:rPr lang="fr-FR" sz="1800" dirty="0" smtClean="0"/>
              <a:t>}</a:t>
            </a:r>
            <a:r>
              <a:rPr lang="en-US" sz="1800" dirty="0" smtClean="0"/>
              <a:t>;</a:t>
            </a:r>
            <a:endParaRPr lang="en-US" sz="1800" dirty="0" smtClean="0"/>
          </a:p>
          <a:p>
            <a:pPr lvl="1" indent="55563" eaLnBrk="1" hangingPunct="1">
              <a:spcBef>
                <a:spcPts val="0"/>
              </a:spcBef>
              <a:buNone/>
            </a:pPr>
            <a:endParaRPr lang="en-US" sz="1800" dirty="0" smtClean="0"/>
          </a:p>
          <a:p>
            <a:pPr lvl="1" indent="55563" eaLnBrk="1" hangingPunct="1">
              <a:spcBef>
                <a:spcPts val="0"/>
              </a:spcBef>
              <a:buNone/>
            </a:pPr>
            <a:r>
              <a:rPr lang="en-US" sz="1800" dirty="0" smtClean="0"/>
              <a:t>class </a:t>
            </a:r>
            <a:r>
              <a:rPr lang="en-US" sz="1800" dirty="0" smtClean="0"/>
              <a:t>point </a:t>
            </a:r>
          </a:p>
          <a:p>
            <a:pPr lvl="1" indent="55563" eaLnBrk="1" hangingPunct="1">
              <a:spcBef>
                <a:spcPts val="0"/>
              </a:spcBef>
              <a:buNone/>
            </a:pPr>
            <a:r>
              <a:rPr lang="en-US" sz="1800" dirty="0" smtClean="0"/>
              <a:t>{</a:t>
            </a:r>
          </a:p>
          <a:p>
            <a:pPr lvl="1" indent="55563" eaLnBrk="1" hangingPunct="1">
              <a:spcBef>
                <a:spcPts val="0"/>
              </a:spcBef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public</a:t>
            </a:r>
            <a:r>
              <a:rPr lang="en-US" sz="1800" dirty="0" smtClean="0"/>
              <a:t>:</a:t>
            </a:r>
          </a:p>
          <a:p>
            <a:pPr lvl="1" indent="55563" eaLnBrk="1" hangingPunct="1">
              <a:spcBef>
                <a:spcPts val="0"/>
              </a:spcBef>
              <a:buNone/>
            </a:pPr>
            <a:r>
              <a:rPr lang="en-US" sz="1800" dirty="0" smtClean="0"/>
              <a:t>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x, y;</a:t>
            </a:r>
          </a:p>
          <a:p>
            <a:pPr lvl="1" indent="55563" eaLnBrk="1" hangingPunct="1">
              <a:spcBef>
                <a:spcPts val="0"/>
              </a:spcBef>
              <a:buNone/>
            </a:pPr>
            <a:r>
              <a:rPr lang="en-US" sz="1800" dirty="0" smtClean="0"/>
              <a:t>}</a:t>
            </a:r>
            <a:r>
              <a:rPr lang="fr-FR" sz="1800" dirty="0" smtClean="0"/>
              <a:t> point p[4] = {{1, 1}, {2, 3}, {1, 5}, {0, 8}};</a:t>
            </a:r>
            <a:endParaRPr lang="en-US" sz="1800" dirty="0" smtClean="0"/>
          </a:p>
          <a:p>
            <a:pPr lvl="1" indent="55563" eaLnBrk="1" hangingPunct="1">
              <a:buNone/>
            </a:pPr>
            <a:endParaRPr lang="fr-FR" sz="18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Arrays and Classes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Arrays and classes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An array of objects as argument</a:t>
            </a:r>
          </a:p>
          <a:p>
            <a:pPr lvl="1" eaLnBrk="1" hangingPunct="1"/>
            <a:r>
              <a:rPr lang="en-US" sz="2400" dirty="0" smtClean="0"/>
              <a:t>W</a:t>
            </a:r>
            <a:r>
              <a:rPr lang="en-US" sz="2400" dirty="0" smtClean="0"/>
              <a:t>hen </a:t>
            </a:r>
            <a:r>
              <a:rPr lang="en-US" sz="2400" dirty="0" smtClean="0"/>
              <a:t>declaring and </a:t>
            </a:r>
            <a:r>
              <a:rPr lang="en-US" sz="2400" dirty="0" smtClean="0"/>
              <a:t>implementing </a:t>
            </a:r>
            <a:r>
              <a:rPr lang="en-US" sz="2400" dirty="0" smtClean="0"/>
              <a:t>the function, provide the array in the parentheses of the function as </a:t>
            </a:r>
            <a:r>
              <a:rPr lang="en-US" sz="2400" dirty="0" smtClean="0"/>
              <a:t>regular variables. </a:t>
            </a:r>
            <a:endParaRPr lang="en-US" sz="2400" dirty="0" smtClean="0"/>
          </a:p>
          <a:p>
            <a:pPr lvl="1" eaLnBrk="1" hangingPunct="1"/>
            <a:endParaRPr lang="en-US" sz="2400" dirty="0" smtClean="0"/>
          </a:p>
        </p:txBody>
      </p:sp>
      <p:pic>
        <p:nvPicPr>
          <p:cNvPr id="23553" name="Picture 1" descr="C:\Users\Feng Gu\AppData\Roaming\Tencent\Users\55982844\QQ\WinTemp\RichOle\{}B@2XLWY4PZRY9RISRS}$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733800"/>
            <a:ext cx="3452085" cy="2590800"/>
          </a:xfrm>
          <a:prstGeom prst="rect">
            <a:avLst/>
          </a:prstGeom>
          <a:noFill/>
        </p:spPr>
      </p:pic>
      <p:pic>
        <p:nvPicPr>
          <p:cNvPr id="23554" name="Picture 2" descr="C:\Users\Feng Gu\AppData\Roaming\Tencent\Users\55982844\QQ\WinTemp\RichOle\1}6DXZ~}TXG]8}Y0A)S(77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3733800"/>
            <a:ext cx="3363437" cy="2514600"/>
          </a:xfrm>
          <a:prstGeom prst="rect">
            <a:avLst/>
          </a:prstGeom>
          <a:noFill/>
        </p:spPr>
      </p:pic>
      <p:pic>
        <p:nvPicPr>
          <p:cNvPr id="23555" name="Picture 3" descr="C:\Users\Feng Gu\AppData\Roaming\Tencent\Users\55982844\QQ\WinTemp\RichOle\JL)$DW{OCS7$O1MWA76PE5Q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7824" y="4191000"/>
            <a:ext cx="1805852" cy="1371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Arrays and Classes</a:t>
            </a:r>
            <a:endParaRPr lang="en-US" dirty="0" smtClean="0"/>
          </a:p>
        </p:txBody>
      </p:sp>
      <p:pic>
        <p:nvPicPr>
          <p:cNvPr id="21505" name="Picture 1" descr="C:\Users\Feng Gu\AppData\Roaming\Tencent\Users\55982844\QQ\WinTemp\RichOle\RKF7CO{7Q`%HPLN]G66O$)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828800"/>
            <a:ext cx="5629275" cy="4181475"/>
          </a:xfrm>
          <a:prstGeom prst="rect">
            <a:avLst/>
          </a:prstGeom>
          <a:noFill/>
        </p:spPr>
      </p:pic>
      <p:pic>
        <p:nvPicPr>
          <p:cNvPr id="21506" name="Picture 2" descr="C:\Users\Feng Gu\AppData\Roaming\Tencent\Users\55982844\QQ\WinTemp\RichOle\OY(~LKX_I[[5JZQS0@DPV[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3505200"/>
            <a:ext cx="1495425" cy="5429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12358</TotalTime>
  <Words>268</Words>
  <Application>Microsoft Office PowerPoint</Application>
  <PresentationFormat>On-screen Show (4:3)</PresentationFormat>
  <Paragraphs>45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Arrays and Classes</vt:lpstr>
      <vt:lpstr>Arrays and Classes</vt:lpstr>
      <vt:lpstr>Arrays and Classes</vt:lpstr>
      <vt:lpstr>Arrays and Classes</vt:lpstr>
      <vt:lpstr>Arrays and Classes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Feng Gu</cp:lastModifiedBy>
  <cp:revision>114</cp:revision>
  <dcterms:created xsi:type="dcterms:W3CDTF">2006-08-16T00:00:00Z</dcterms:created>
  <dcterms:modified xsi:type="dcterms:W3CDTF">2021-11-15T17:15:22Z</dcterms:modified>
</cp:coreProperties>
</file>