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314" r:id="rId3"/>
    <p:sldId id="315" r:id="rId4"/>
    <p:sldId id="316" r:id="rId5"/>
    <p:sldId id="31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and Classes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Arrays and classes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Declare an array of objects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Manipulate each member of the array as a regular variable</a:t>
            </a:r>
          </a:p>
          <a:p>
            <a:pPr lvl="1" eaLnBrk="1" hangingPunct="1"/>
            <a:r>
              <a:rPr lang="en-US" sz="2400" dirty="0" smtClean="0"/>
              <a:t>Type the name of the class followed by a variable name and a dimension using square brackets</a:t>
            </a:r>
          </a:p>
          <a:p>
            <a:pPr lvl="1" eaLnBrk="1" hangingPunct="1"/>
            <a:r>
              <a:rPr lang="en-US" sz="2400" dirty="0" smtClean="0"/>
              <a:t>Example”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c</a:t>
            </a:r>
            <a:r>
              <a:rPr lang="en-US" sz="1800" dirty="0" smtClean="0"/>
              <a:t>lass point 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{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public: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x, y;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}</a:t>
            </a:r>
          </a:p>
          <a:p>
            <a:pPr lvl="1" indent="55563" eaLnBrk="1" hangingPunct="1">
              <a:buNone/>
            </a:pPr>
            <a:r>
              <a:rPr lang="en-US" sz="1800" dirty="0" smtClean="0"/>
              <a:t>p</a:t>
            </a:r>
            <a:r>
              <a:rPr lang="en-US" sz="1800" dirty="0" smtClean="0"/>
              <a:t>oint p[4];</a:t>
            </a:r>
            <a:endParaRPr lang="en-US" sz="1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and Classes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Arrays and class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After declaring a variable of an array of objects, each member of the array has its own value</a:t>
            </a:r>
          </a:p>
          <a:p>
            <a:pPr lvl="1" eaLnBrk="1" hangingPunct="1"/>
            <a:r>
              <a:rPr lang="en-US" sz="2400" dirty="0" smtClean="0"/>
              <a:t>Access it use the index and dot operator </a:t>
            </a:r>
            <a:endParaRPr lang="en-US" sz="2400" dirty="0" smtClean="0"/>
          </a:p>
          <a:p>
            <a:pPr lvl="1" eaLnBrk="1" hangingPunct="1">
              <a:buNone/>
            </a:pPr>
            <a:r>
              <a:rPr lang="en-US" sz="1800" dirty="0" smtClean="0"/>
              <a:t>p</a:t>
            </a:r>
            <a:r>
              <a:rPr lang="en-US" sz="1800" dirty="0" smtClean="0"/>
              <a:t>[0].x; </a:t>
            </a:r>
          </a:p>
          <a:p>
            <a:pPr lvl="1" eaLnBrk="1" hangingPunct="1">
              <a:buNone/>
            </a:pPr>
            <a:r>
              <a:rPr lang="en-US" sz="1800" dirty="0" smtClean="0"/>
              <a:t>P[2].y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Initialize an array of objects</a:t>
            </a:r>
            <a:endParaRPr lang="en-US" sz="2400" dirty="0" smtClean="0"/>
          </a:p>
        </p:txBody>
      </p:sp>
      <p:pic>
        <p:nvPicPr>
          <p:cNvPr id="27649" name="Picture 1" descr="C:\Users\Feng Gu\AppData\Roaming\Tencent\Users\55982844\QQ\WinTemp\RichOle\LUS)4M`9@O8%%O]MVY(W73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429000"/>
            <a:ext cx="3581400" cy="3240314"/>
          </a:xfrm>
          <a:prstGeom prst="rect">
            <a:avLst/>
          </a:prstGeom>
          <a:noFill/>
        </p:spPr>
      </p:pic>
      <p:pic>
        <p:nvPicPr>
          <p:cNvPr id="27650" name="Picture 2" descr="C:\Users\Feng Gu\AppData\Roaming\Tencent\Users\55982844\QQ\WinTemp\RichOle\90Z}H_E0HUTHV{$[L5C5H]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181600"/>
            <a:ext cx="1609725" cy="676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and Classes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Arrays and classes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Initialize an array of </a:t>
            </a:r>
            <a:r>
              <a:rPr lang="en-US" sz="2400" dirty="0" smtClean="0"/>
              <a:t>objects</a:t>
            </a:r>
          </a:p>
          <a:p>
            <a:pPr lvl="1" indent="55563" eaLnBrk="1" hangingPunct="1">
              <a:buNone/>
            </a:pPr>
            <a:r>
              <a:rPr lang="fr-FR" sz="1800" dirty="0" smtClean="0"/>
              <a:t>point p[4] = {1, 1, 2, 3, 1, 5, 0, 8};</a:t>
            </a:r>
          </a:p>
          <a:p>
            <a:pPr lvl="1" indent="55563" eaLnBrk="1" hangingPunct="1">
              <a:buNone/>
            </a:pPr>
            <a:r>
              <a:rPr lang="fr-FR" sz="1800" dirty="0" smtClean="0"/>
              <a:t>point p[4] = {{1, 1}, {2, 3}, {1, 5}, {0, 8</a:t>
            </a:r>
            <a:r>
              <a:rPr lang="fr-FR" sz="1800" dirty="0" smtClean="0"/>
              <a:t>}};</a:t>
            </a:r>
            <a:endParaRPr lang="en-US" sz="1800" dirty="0" smtClean="0"/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class </a:t>
            </a:r>
            <a:r>
              <a:rPr lang="en-US" sz="1800" dirty="0" smtClean="0"/>
              <a:t>point 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{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public</a:t>
            </a:r>
            <a:r>
              <a:rPr lang="en-US" sz="1800" dirty="0" smtClean="0"/>
              <a:t>: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x, y;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} point </a:t>
            </a:r>
            <a:r>
              <a:rPr lang="en-US" sz="1800" dirty="0" smtClean="0"/>
              <a:t>p[4</a:t>
            </a:r>
            <a:r>
              <a:rPr lang="en-US" sz="1800" dirty="0" smtClean="0"/>
              <a:t>]=</a:t>
            </a:r>
            <a:r>
              <a:rPr lang="fr-FR" sz="1800" dirty="0" smtClean="0"/>
              <a:t> {1, 1, 2, 3, 1, 5, 0, 8</a:t>
            </a:r>
            <a:r>
              <a:rPr lang="fr-FR" sz="1800" dirty="0" smtClean="0"/>
              <a:t>}</a:t>
            </a:r>
            <a:r>
              <a:rPr lang="en-US" sz="1800" dirty="0" smtClean="0"/>
              <a:t>;</a:t>
            </a:r>
            <a:endParaRPr lang="en-US" sz="1800" dirty="0" smtClean="0"/>
          </a:p>
          <a:p>
            <a:pPr lvl="1" indent="55563" eaLnBrk="1" hangingPunct="1">
              <a:spcBef>
                <a:spcPts val="0"/>
              </a:spcBef>
              <a:buNone/>
            </a:pPr>
            <a:endParaRPr lang="en-US" sz="1800" dirty="0" smtClean="0"/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class </a:t>
            </a:r>
            <a:r>
              <a:rPr lang="en-US" sz="1800" dirty="0" smtClean="0"/>
              <a:t>point 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{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public</a:t>
            </a:r>
            <a:r>
              <a:rPr lang="en-US" sz="1800" dirty="0" smtClean="0"/>
              <a:t>: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int</a:t>
            </a:r>
            <a:r>
              <a:rPr lang="en-US" sz="1800" dirty="0" smtClean="0"/>
              <a:t> x, y;</a:t>
            </a:r>
          </a:p>
          <a:p>
            <a:pPr lvl="1" indent="55563" eaLnBrk="1" hangingPunct="1">
              <a:spcBef>
                <a:spcPts val="0"/>
              </a:spcBef>
              <a:buNone/>
            </a:pPr>
            <a:r>
              <a:rPr lang="en-US" sz="1800" dirty="0" smtClean="0"/>
              <a:t>}</a:t>
            </a:r>
            <a:r>
              <a:rPr lang="fr-FR" sz="1800" dirty="0" smtClean="0"/>
              <a:t> point p[4] = {{1, 1}, {2, 3}, {1, 5}, {0, 8}};</a:t>
            </a:r>
            <a:endParaRPr lang="en-US" sz="1800" dirty="0" smtClean="0"/>
          </a:p>
          <a:p>
            <a:pPr lvl="1" indent="55563" eaLnBrk="1" hangingPunct="1">
              <a:buNone/>
            </a:pPr>
            <a:endParaRPr lang="fr-FR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and Classes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Arrays and classes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An array of objects as argument</a:t>
            </a:r>
          </a:p>
          <a:p>
            <a:pPr lvl="1" eaLnBrk="1" hangingPunct="1"/>
            <a:r>
              <a:rPr lang="en-US" sz="2400" dirty="0" smtClean="0"/>
              <a:t>W</a:t>
            </a:r>
            <a:r>
              <a:rPr lang="en-US" sz="2400" dirty="0" smtClean="0"/>
              <a:t>hen </a:t>
            </a:r>
            <a:r>
              <a:rPr lang="en-US" sz="2400" dirty="0" smtClean="0"/>
              <a:t>declaring and </a:t>
            </a:r>
            <a:r>
              <a:rPr lang="en-US" sz="2400" dirty="0" smtClean="0"/>
              <a:t>implementing </a:t>
            </a:r>
            <a:r>
              <a:rPr lang="en-US" sz="2400" dirty="0" smtClean="0"/>
              <a:t>the function, provide the array in the parentheses of the function as </a:t>
            </a:r>
            <a:r>
              <a:rPr lang="en-US" sz="2400" dirty="0" smtClean="0"/>
              <a:t>regular variables. 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pic>
        <p:nvPicPr>
          <p:cNvPr id="23553" name="Picture 1" descr="C:\Users\Feng Gu\AppData\Roaming\Tencent\Users\55982844\QQ\WinTemp\RichOle\{}B@2XLWY4PZRY9RISRS}$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733800"/>
            <a:ext cx="3452085" cy="2590800"/>
          </a:xfrm>
          <a:prstGeom prst="rect">
            <a:avLst/>
          </a:prstGeom>
          <a:noFill/>
        </p:spPr>
      </p:pic>
      <p:pic>
        <p:nvPicPr>
          <p:cNvPr id="23554" name="Picture 2" descr="C:\Users\Feng Gu\AppData\Roaming\Tencent\Users\55982844\QQ\WinTemp\RichOle\1}6DXZ~}TXG]8}Y0A)S(77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3733800"/>
            <a:ext cx="3363437" cy="2514600"/>
          </a:xfrm>
          <a:prstGeom prst="rect">
            <a:avLst/>
          </a:prstGeom>
          <a:noFill/>
        </p:spPr>
      </p:pic>
      <p:pic>
        <p:nvPicPr>
          <p:cNvPr id="23555" name="Picture 3" descr="C:\Users\Feng Gu\AppData\Roaming\Tencent\Users\55982844\QQ\WinTemp\RichOle\JL)$DW{OCS7$O1MWA76PE5Q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7824" y="4191000"/>
            <a:ext cx="1805852" cy="1371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Arrays and Classes</a:t>
            </a:r>
            <a:endParaRPr lang="en-US" dirty="0" smtClean="0"/>
          </a:p>
        </p:txBody>
      </p:sp>
      <p:pic>
        <p:nvPicPr>
          <p:cNvPr id="21505" name="Picture 1" descr="C:\Users\Feng Gu\AppData\Roaming\Tencent\Users\55982844\QQ\WinTemp\RichOle\RKF7CO{7Q`%HPLN]G66O$)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828800"/>
            <a:ext cx="5629275" cy="4181475"/>
          </a:xfrm>
          <a:prstGeom prst="rect">
            <a:avLst/>
          </a:prstGeom>
          <a:noFill/>
        </p:spPr>
      </p:pic>
      <p:pic>
        <p:nvPicPr>
          <p:cNvPr id="21506" name="Picture 2" descr="C:\Users\Feng Gu\AppData\Roaming\Tencent\Users\55982844\QQ\WinTemp\RichOle\OY(~LKX_I[[5JZQS0@DPV[8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3505200"/>
            <a:ext cx="1495425" cy="542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12358</TotalTime>
  <Words>268</Words>
  <Application>Microsoft Office PowerPoint</Application>
  <PresentationFormat>On-screen Show (4:3)</PresentationFormat>
  <Paragraphs>45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Arrays and Classes</vt:lpstr>
      <vt:lpstr>Arrays and Classes</vt:lpstr>
      <vt:lpstr>Arrays and Classes</vt:lpstr>
      <vt:lpstr>Arrays and Classes</vt:lpstr>
      <vt:lpstr>Arrays and Classes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114</cp:revision>
  <dcterms:created xsi:type="dcterms:W3CDTF">2006-08-16T00:00:00Z</dcterms:created>
  <dcterms:modified xsi:type="dcterms:W3CDTF">2021-11-15T17:15:22Z</dcterms:modified>
</cp:coreProperties>
</file>