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3" r:id="rId2"/>
    <p:sldId id="315" r:id="rId3"/>
    <p:sldId id="31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79612" autoAdjust="0"/>
  </p:normalViewPr>
  <p:slideViewPr>
    <p:cSldViewPr>
      <p:cViewPr>
        <p:scale>
          <a:sx n="66" d="100"/>
          <a:sy n="66" d="100"/>
        </p:scale>
        <p:origin x="-142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Bubble Sort</a:t>
            </a:r>
            <a:endParaRPr lang="en-US" dirty="0" smtClean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138" y="1981200"/>
            <a:ext cx="7907337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138" y="4114800"/>
            <a:ext cx="7907337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for(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= 0; </a:t>
            </a:r>
            <a:r>
              <a:rPr lang="en-US" sz="1800" dirty="0" err="1" smtClean="0"/>
              <a:t>i</a:t>
            </a:r>
            <a:r>
              <a:rPr lang="en-US" sz="1800" dirty="0" smtClean="0"/>
              <a:t>&lt;size; </a:t>
            </a:r>
            <a:r>
              <a:rPr lang="en-US" sz="1800" dirty="0" err="1" smtClean="0"/>
              <a:t>i</a:t>
            </a:r>
            <a:r>
              <a:rPr lang="en-US" sz="1800" dirty="0" smtClean="0"/>
              <a:t>++)</a:t>
            </a:r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{      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</a:t>
            </a:r>
            <a:r>
              <a:rPr lang="en-US" sz="1800" dirty="0" err="1" smtClean="0"/>
              <a:t>int</a:t>
            </a:r>
            <a:r>
              <a:rPr lang="en-US" sz="1800" dirty="0" smtClean="0"/>
              <a:t> swaps = 0;         //flag to detect any swap is there or not   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for(</a:t>
            </a: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smtClean="0"/>
              <a:t>j = 0; j&lt;size-i-1; j++)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{ </a:t>
            </a:r>
            <a:r>
              <a:rPr lang="en-US" sz="1800" dirty="0" smtClean="0"/>
              <a:t>    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</a:t>
            </a:r>
            <a:r>
              <a:rPr lang="en-US" sz="1800" dirty="0" smtClean="0"/>
              <a:t> if(array[j] &gt; array[j+1])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 { </a:t>
            </a:r>
            <a:r>
              <a:rPr lang="en-US" sz="1800" dirty="0" smtClean="0"/>
              <a:t>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          </a:t>
            </a:r>
            <a:r>
              <a:rPr lang="en-US" sz="1800" dirty="0" smtClean="0"/>
              <a:t>             swap(array[j</a:t>
            </a:r>
            <a:r>
              <a:rPr lang="en-US" sz="1800" dirty="0" smtClean="0"/>
              <a:t>], array[j+1]);         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          swaps </a:t>
            </a:r>
            <a:r>
              <a:rPr lang="en-US" sz="1800" dirty="0" smtClean="0"/>
              <a:t>= 1;    //set swap flag          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 } </a:t>
            </a:r>
            <a:r>
              <a:rPr lang="en-US" sz="1800" dirty="0" smtClean="0"/>
              <a:t>  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} </a:t>
            </a:r>
            <a:r>
              <a:rPr lang="en-US" sz="1800" dirty="0" smtClean="0"/>
              <a:t>     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</a:t>
            </a:r>
            <a:r>
              <a:rPr lang="en-US" sz="1800" dirty="0" smtClean="0"/>
              <a:t>if(!swaps)        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en-US" sz="1800" dirty="0" smtClean="0"/>
              <a:t>                 </a:t>
            </a:r>
            <a:r>
              <a:rPr lang="en-US" sz="1800" dirty="0" smtClean="0"/>
              <a:t> break;       // No swap in this pass, so array is sorted    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}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C3B3C461-3E2D-46D3-9D15-F802950B3AD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2016 Pearson Inc. All rights reserved.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Quick Sort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200" dirty="0" smtClean="0"/>
              <a:t>	swap(num[0], num[(n - 1) / 2]);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int</a:t>
            </a:r>
            <a:r>
              <a:rPr lang="en-US" sz="1200" dirty="0" smtClean="0"/>
              <a:t> pivot = num[0];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err="1" smtClean="0"/>
              <a:t>i</a:t>
            </a:r>
            <a:r>
              <a:rPr lang="en-US" sz="1200" dirty="0" smtClean="0"/>
              <a:t> = 1; </a:t>
            </a:r>
          </a:p>
          <a:p>
            <a:pPr>
              <a:buNone/>
            </a:pPr>
            <a:r>
              <a:rPr lang="en-US" sz="1200" dirty="0" smtClean="0"/>
              <a:t>	j = n - 1;</a:t>
            </a:r>
          </a:p>
          <a:p>
            <a:pPr>
              <a:buNone/>
            </a:pPr>
            <a:r>
              <a:rPr lang="en-US" sz="1200" dirty="0" smtClean="0"/>
              <a:t>	</a:t>
            </a:r>
          </a:p>
          <a:p>
            <a:pPr>
              <a:buNone/>
            </a:pPr>
            <a:r>
              <a:rPr lang="en-US" sz="1200" dirty="0" smtClean="0"/>
              <a:t>	while (</a:t>
            </a:r>
            <a:r>
              <a:rPr lang="en-US" sz="1200" dirty="0" err="1" smtClean="0"/>
              <a:t>i</a:t>
            </a:r>
            <a:r>
              <a:rPr lang="en-US" sz="1200" dirty="0" smtClean="0"/>
              <a:t> &lt;= j) </a:t>
            </a:r>
          </a:p>
          <a:p>
            <a:pPr>
              <a:buNone/>
            </a:pPr>
            <a:r>
              <a:rPr lang="en-US" sz="1200" dirty="0" smtClean="0"/>
              <a:t>	{</a:t>
            </a:r>
          </a:p>
          <a:p>
            <a:pPr>
              <a:buNone/>
            </a:pPr>
            <a:r>
              <a:rPr lang="en-US" sz="1200" dirty="0" smtClean="0"/>
              <a:t>		while (num[</a:t>
            </a:r>
            <a:r>
              <a:rPr lang="en-US" sz="1200" dirty="0" err="1" smtClean="0"/>
              <a:t>i</a:t>
            </a:r>
            <a:r>
              <a:rPr lang="en-US" sz="1200" dirty="0" smtClean="0"/>
              <a:t>] &lt; pivot)</a:t>
            </a:r>
          </a:p>
          <a:p>
            <a:pPr>
              <a:buNone/>
            </a:pPr>
            <a:r>
              <a:rPr lang="en-US" sz="1200" dirty="0" smtClean="0"/>
              <a:t>			</a:t>
            </a:r>
            <a:r>
              <a:rPr lang="en-US" sz="1200" dirty="0" err="1" smtClean="0"/>
              <a:t>i</a:t>
            </a:r>
            <a:r>
              <a:rPr lang="en-US" sz="1200" dirty="0" smtClean="0"/>
              <a:t>++;</a:t>
            </a:r>
          </a:p>
          <a:p>
            <a:pPr>
              <a:buNone/>
            </a:pPr>
            <a:r>
              <a:rPr lang="en-US" sz="1200" dirty="0" smtClean="0"/>
              <a:t>		while (num[j] &gt; pivot)</a:t>
            </a:r>
          </a:p>
          <a:p>
            <a:pPr>
              <a:buNone/>
            </a:pPr>
            <a:r>
              <a:rPr lang="en-US" sz="1200" dirty="0" smtClean="0"/>
              <a:t>			j--;</a:t>
            </a:r>
          </a:p>
          <a:p>
            <a:pPr>
              <a:buNone/>
            </a:pPr>
            <a:r>
              <a:rPr lang="en-US" sz="1200" dirty="0" smtClean="0"/>
              <a:t>		if (</a:t>
            </a:r>
            <a:r>
              <a:rPr lang="en-US" sz="1200" dirty="0" err="1" smtClean="0"/>
              <a:t>i</a:t>
            </a:r>
            <a:r>
              <a:rPr lang="en-US" sz="1200" dirty="0" smtClean="0"/>
              <a:t> &lt;= j) </a:t>
            </a:r>
          </a:p>
          <a:p>
            <a:pPr>
              <a:buNone/>
            </a:pPr>
            <a:r>
              <a:rPr lang="en-US" sz="1200" dirty="0" smtClean="0"/>
              <a:t>		{</a:t>
            </a:r>
          </a:p>
          <a:p>
            <a:pPr>
              <a:buNone/>
            </a:pPr>
            <a:r>
              <a:rPr lang="en-US" sz="1200" dirty="0" smtClean="0"/>
              <a:t>			swap(num[</a:t>
            </a:r>
            <a:r>
              <a:rPr lang="en-US" sz="1200" dirty="0" err="1" smtClean="0"/>
              <a:t>i</a:t>
            </a:r>
            <a:r>
              <a:rPr lang="en-US" sz="1200" dirty="0" smtClean="0"/>
              <a:t>], num[j]);</a:t>
            </a:r>
          </a:p>
          <a:p>
            <a:pPr>
              <a:buNone/>
            </a:pPr>
            <a:r>
              <a:rPr lang="en-US" sz="1200" dirty="0" smtClean="0"/>
              <a:t>			</a:t>
            </a:r>
            <a:r>
              <a:rPr lang="en-US" sz="1200" dirty="0" err="1" smtClean="0"/>
              <a:t>i</a:t>
            </a:r>
            <a:r>
              <a:rPr lang="en-US" sz="1200" dirty="0" smtClean="0"/>
              <a:t>++;</a:t>
            </a:r>
          </a:p>
          <a:p>
            <a:pPr>
              <a:buNone/>
            </a:pPr>
            <a:r>
              <a:rPr lang="en-US" sz="1200" dirty="0" smtClean="0"/>
              <a:t>			j--;</a:t>
            </a:r>
          </a:p>
          <a:p>
            <a:pPr>
              <a:buNone/>
            </a:pPr>
            <a:r>
              <a:rPr lang="en-US" sz="1200" dirty="0" smtClean="0"/>
              <a:t>		}</a:t>
            </a:r>
          </a:p>
          <a:p>
            <a:pPr>
              <a:buNone/>
            </a:pPr>
            <a:r>
              <a:rPr lang="en-US" sz="1200" dirty="0" smtClean="0"/>
              <a:t> </a:t>
            </a:r>
          </a:p>
          <a:p>
            <a:pPr>
              <a:buNone/>
            </a:pPr>
            <a:r>
              <a:rPr lang="en-US" sz="1200" dirty="0" smtClean="0"/>
              <a:t>	};</a:t>
            </a:r>
          </a:p>
          <a:p>
            <a:pPr>
              <a:buNone/>
            </a:pPr>
            <a:r>
              <a:rPr lang="en-US" sz="1200" dirty="0" smtClean="0"/>
              <a:t>	swap(num[0], num[j]);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18371</TotalTime>
  <Words>30</Words>
  <Application>Microsoft Office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Bubble Sort</vt:lpstr>
      <vt:lpstr>Bubble Sort</vt:lpstr>
      <vt:lpstr>Quick Sort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121</cp:revision>
  <dcterms:created xsi:type="dcterms:W3CDTF">2006-08-16T00:00:00Z</dcterms:created>
  <dcterms:modified xsi:type="dcterms:W3CDTF">2021-11-28T21:38:37Z</dcterms:modified>
</cp:coreProperties>
</file>