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308" r:id="rId3"/>
    <p:sldId id="309" r:id="rId4"/>
    <p:sldId id="302" r:id="rId5"/>
    <p:sldId id="310" r:id="rId6"/>
    <p:sldId id="303" r:id="rId7"/>
    <p:sldId id="259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72905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72905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7290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EFA70-DADF-4C04-9009-33D8F1AB6C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7290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Types of variables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Local variable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Global variables</a:t>
            </a:r>
          </a:p>
          <a:p>
            <a:pPr lvl="1" eaLnBrk="1" hangingPunct="1"/>
            <a:r>
              <a:rPr lang="en-US" sz="2400" dirty="0" smtClean="0"/>
              <a:t>Static variables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Local (Auto) variables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Defined within the scope of a function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Also called automatic variables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Cannot retain its value once the function returns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Scope and life is in the function it is defined in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Behavior of static variables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76400" y="1676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Value of </a:t>
            </a:r>
            <a:r>
              <a:rPr lang="en-US" dirty="0" err="1" smtClean="0"/>
              <a:t>i</a:t>
            </a:r>
            <a:r>
              <a:rPr lang="en-US" dirty="0" smtClean="0"/>
              <a:t>= 20</a:t>
            </a:r>
          </a:p>
          <a:p>
            <a:r>
              <a:rPr lang="en-US" dirty="0" smtClean="0"/>
              <a:t>Value of k= 40</a:t>
            </a:r>
          </a:p>
          <a:p>
            <a:r>
              <a:rPr lang="en-US" dirty="0" smtClean="0"/>
              <a:t>Value of </a:t>
            </a:r>
            <a:r>
              <a:rPr lang="en-US" dirty="0" err="1" smtClean="0"/>
              <a:t>i</a:t>
            </a:r>
            <a:r>
              <a:rPr lang="en-US" dirty="0" smtClean="0"/>
              <a:t>= 10</a:t>
            </a:r>
          </a:p>
          <a:p>
            <a:r>
              <a:rPr lang="en-US" dirty="0" smtClean="0"/>
              <a:t>Value of k= 40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Global variables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Defined globally at the beginning of the file or in a head file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Retain the value throughout the life of the program</a:t>
            </a:r>
          </a:p>
          <a:p>
            <a:pPr lvl="1" eaLnBrk="1" hangingPunct="1"/>
            <a:r>
              <a:rPr lang="en-US" sz="2400" dirty="0" smtClean="0"/>
              <a:t>Can be accessed from any file </a:t>
            </a:r>
            <a:r>
              <a:rPr lang="en-US" sz="2400" dirty="0" smtClean="0"/>
              <a:t>with </a:t>
            </a:r>
            <a:r>
              <a:rPr lang="en-US" sz="2400" dirty="0" smtClean="0"/>
              <a:t>external linkage</a:t>
            </a:r>
          </a:p>
          <a:p>
            <a:pPr lvl="1" eaLnBrk="1" hangingPunct="1"/>
            <a:r>
              <a:rPr lang="en-US" sz="2400" dirty="0" smtClean="0"/>
              <a:t>Allocated from the data section of the memory</a:t>
            </a:r>
          </a:p>
          <a:p>
            <a:pPr lvl="1" eaLnBrk="1" hangingPunct="1"/>
            <a:r>
              <a:rPr lang="en-US" sz="2400" dirty="0" smtClean="0"/>
              <a:t>Initialized to 0 by default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Local (Auto) variables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Not initialized by the compiler, but the programmer </a:t>
            </a:r>
          </a:p>
          <a:p>
            <a:pPr lvl="1" eaLnBrk="1" hangingPunct="1"/>
            <a:r>
              <a:rPr lang="en-US" sz="2400" dirty="0" smtClean="0"/>
              <a:t>Recommend to initialize it while defining the variable</a:t>
            </a:r>
          </a:p>
          <a:p>
            <a:pPr lvl="1" eaLnBrk="1" hangingPunct="1"/>
            <a:r>
              <a:rPr lang="en-US" sz="2400" dirty="0" smtClean="0"/>
              <a:t>Reinitialized every time the function is called</a:t>
            </a:r>
          </a:p>
          <a:p>
            <a:pPr lvl="1" eaLnBrk="1" hangingPunct="1"/>
            <a:r>
              <a:rPr lang="en-US" sz="2400" dirty="0" smtClean="0"/>
              <a:t>Destroyed once the function returns</a:t>
            </a: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049" name="Picture 1" descr="C:\Users\Feng Gu\AppData\Roaming\Tencent\Users\55982844\QQ\WinTemp\RichOle\VQSRCHI)FGAO[)%DM(JBN%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962400"/>
            <a:ext cx="5381625" cy="2543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Static variables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Static to the function and static to the file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Defined inside a function, but not destroyed once the function return and r</a:t>
            </a:r>
            <a:r>
              <a:rPr lang="en-US" sz="2400" dirty="0" smtClean="0"/>
              <a:t>etain its value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Scope is inside the function</a:t>
            </a:r>
            <a:r>
              <a:rPr lang="en-US" sz="2400" dirty="0" smtClean="0"/>
              <a:t>, </a:t>
            </a:r>
            <a:r>
              <a:rPr lang="en-US" sz="2400" dirty="0" smtClean="0"/>
              <a:t>c</a:t>
            </a:r>
            <a:r>
              <a:rPr lang="en-US" sz="2400" dirty="0" smtClean="0"/>
              <a:t>annot be calle</a:t>
            </a:r>
            <a:r>
              <a:rPr lang="en-US" sz="2400" dirty="0" smtClean="0"/>
              <a:t>d from outside the function</a:t>
            </a:r>
          </a:p>
          <a:p>
            <a:pPr lvl="1" eaLnBrk="1" hangingPunct="1"/>
            <a:r>
              <a:rPr lang="en-US" sz="2400" dirty="0" smtClean="0"/>
              <a:t>Its life time is throughout the program execution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Retain its previous value because allocated from the data section of the memory</a:t>
            </a:r>
          </a:p>
          <a:p>
            <a:pPr lvl="1" eaLnBrk="1" hangingPunct="1"/>
            <a:r>
              <a:rPr lang="en-US" sz="2400" dirty="0" smtClean="0"/>
              <a:t>Uninitialized static variable are initialized to 0 by default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pic>
        <p:nvPicPr>
          <p:cNvPr id="19457" name="Picture 1" descr="C:\Users\Feng Gu\AppData\Roaming\Tencent\Users\55982844\QQ\WinTemp\RichOle\JBSOY%891[Q_P@MDVII~M}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6250763" cy="3352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2192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Static variables  to file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Defined outside the function, but inside a file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Global to all the functions in the file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Cannot be </a:t>
            </a:r>
            <a:r>
              <a:rPr lang="en-US" sz="2400" dirty="0" err="1" smtClean="0"/>
              <a:t>externed</a:t>
            </a:r>
            <a:r>
              <a:rPr lang="en-US" sz="2400" dirty="0" smtClean="0"/>
              <a:t> by another file</a:t>
            </a:r>
          </a:p>
          <a:p>
            <a:pPr lvl="1" eaLnBrk="1" hangingPunct="1"/>
            <a:r>
              <a:rPr lang="en-US" sz="2400" dirty="0" smtClean="0"/>
              <a:t>Can be defined in header files, and each file including the header file will allocate a memory for the static variable and use their perspective copies during program execution</a:t>
            </a: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</a:t>
            </a:r>
            <a:endParaRPr lang="en-US" dirty="0" smtClean="0"/>
          </a:p>
        </p:txBody>
      </p:sp>
      <p:pic>
        <p:nvPicPr>
          <p:cNvPr id="5" name="Picture 1" descr="C:\Users\Feng Gu\AppData\Roaming\Tencent\Users\55982844\QQ\WinTemp\RichOle\J1$H]HP)Z)0YFW)ITBHJ4]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00200"/>
            <a:ext cx="6705819" cy="37338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56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Behavior of static variables</a:t>
            </a:r>
            <a:endParaRPr lang="en-US" sz="3600" dirty="0"/>
          </a:p>
        </p:txBody>
      </p:sp>
      <p:pic>
        <p:nvPicPr>
          <p:cNvPr id="15361" name="Picture 1" descr="C:\Users\Feng Gu\AppData\Roaming\Tencent\Users\55982844\QQ\WinTemp\RichOle\GEC99G}R14)KJ$$UAP63(1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199" y="1524000"/>
            <a:ext cx="5976815" cy="3200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764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Value of </a:t>
            </a:r>
            <a:r>
              <a:rPr lang="en-US" dirty="0" err="1" smtClean="0"/>
              <a:t>i</a:t>
            </a:r>
            <a:r>
              <a:rPr lang="en-US" dirty="0" smtClean="0"/>
              <a:t>= 20</a:t>
            </a:r>
          </a:p>
          <a:p>
            <a:r>
              <a:rPr lang="en-US" dirty="0" smtClean="0"/>
              <a:t>Value of </a:t>
            </a:r>
            <a:r>
              <a:rPr lang="en-US" dirty="0" err="1" smtClean="0"/>
              <a:t>i</a:t>
            </a:r>
            <a:r>
              <a:rPr lang="en-US" dirty="0" smtClean="0"/>
              <a:t>= 10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Behavior of static variables</a:t>
            </a:r>
            <a:endParaRPr lang="en-US" sz="3600" dirty="0"/>
          </a:p>
        </p:txBody>
      </p:sp>
      <p:pic>
        <p:nvPicPr>
          <p:cNvPr id="40961" name="Picture 1" descr="C:\Users\Feng Gu\AppData\Roaming\Tencent\Users\55982844\QQ\WinTemp\RichOle\VK0P_MYO60K[8E099WWU3]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6324600" cy="3870989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09600" y="5638800"/>
            <a:ext cx="7848600" cy="366739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rgbClr val="FF5B4A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main.cpp:13:28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5B4A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: error: ‘j’ was not declared in this scope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13 |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cout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 &lt;&lt; "Value of j= " &lt;&lt; j &lt;&lt;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endl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  <a:ea typeface="Menlo"/>
                <a:cs typeface="Arial" pitchFamily="34" charset="0"/>
              </a:rPr>
              <a:t>; | ^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Behavior of static variables</a:t>
            </a:r>
            <a:endParaRPr lang="en-US" sz="3600" dirty="0"/>
          </a:p>
        </p:txBody>
      </p:sp>
      <p:pic>
        <p:nvPicPr>
          <p:cNvPr id="43009" name="Picture 1" descr="C:\Users\Feng Gu\AppData\Roaming\Tencent\Users\55982844\QQ\WinTemp\RichOle\2}$TNSBM%[MX`X{(BRBX}0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95400"/>
            <a:ext cx="6019800" cy="433524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05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Value of </a:t>
            </a:r>
            <a:r>
              <a:rPr lang="en-US" dirty="0" err="1" smtClean="0"/>
              <a:t>i</a:t>
            </a:r>
            <a:r>
              <a:rPr lang="en-US" dirty="0" smtClean="0"/>
              <a:t>= 20</a:t>
            </a:r>
          </a:p>
          <a:p>
            <a:r>
              <a:rPr lang="en-US" dirty="0" smtClean="0"/>
              <a:t>Value of k= 40</a:t>
            </a:r>
          </a:p>
          <a:p>
            <a:r>
              <a:rPr lang="en-US" dirty="0" smtClean="0"/>
              <a:t>Value of </a:t>
            </a:r>
            <a:r>
              <a:rPr lang="en-US" dirty="0" err="1" smtClean="0"/>
              <a:t>i</a:t>
            </a:r>
            <a:r>
              <a:rPr lang="en-US" dirty="0" smtClean="0"/>
              <a:t>= 10</a:t>
            </a:r>
          </a:p>
          <a:p>
            <a:r>
              <a:rPr lang="en-US" dirty="0" smtClean="0"/>
              <a:t>Value of k= 40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375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Variables</vt:lpstr>
      <vt:lpstr>Variables</vt:lpstr>
      <vt:lpstr>Variables</vt:lpstr>
      <vt:lpstr>Variables</vt:lpstr>
      <vt:lpstr>Variables</vt:lpstr>
      <vt:lpstr>Variables</vt:lpstr>
      <vt:lpstr>Behavior of static variables</vt:lpstr>
      <vt:lpstr>Behavior of static variables</vt:lpstr>
      <vt:lpstr>Behavior of static variables</vt:lpstr>
      <vt:lpstr>Behavior of static variables</vt:lpstr>
      <vt:lpstr>Variables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28</cp:revision>
  <dcterms:created xsi:type="dcterms:W3CDTF">2006-08-16T00:00:00Z</dcterms:created>
  <dcterms:modified xsi:type="dcterms:W3CDTF">2021-09-26T21:20:12Z</dcterms:modified>
</cp:coreProperties>
</file>