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2"/>
    <p:sldId id="303" r:id="rId3"/>
    <p:sldId id="259" r:id="rId4"/>
    <p:sldId id="304" r:id="rId5"/>
    <p:sldId id="28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79612" autoAdjust="0"/>
  </p:normalViewPr>
  <p:slideViewPr>
    <p:cSldViewPr>
      <p:cViewPr>
        <p:scale>
          <a:sx n="66" d="100"/>
          <a:sy n="66" d="100"/>
        </p:scale>
        <p:origin x="-142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65864-7F64-4AD0-8747-38995A7EA669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DD271-EEB8-4729-B856-B5862D897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6FF0FC-23FD-4C55-AE9A-D6CFC893077B}" type="datetimeFigureOut">
              <a:rPr lang="en-US"/>
              <a:pPr>
                <a:defRPr/>
              </a:pPr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A309EE-B3A9-42DF-9CD1-52B1260DB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5890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AB6F1-1FB6-4AAB-9C93-EB30F56289BA}" type="datetime1">
              <a:rPr lang="en-US"/>
              <a:pPr>
                <a:defRPr/>
              </a:pPr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2016 Pearson Inc.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BF37A71-C053-4672-B8D5-614BE64B7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8170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D090-ADE9-4B0A-B86D-5FE3FC843E8D}" type="datetime1">
              <a:rPr lang="en-US"/>
              <a:pPr>
                <a:defRPr/>
              </a:pPr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8B59D95-389C-475D-A038-F55EE0FAA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476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3C999-1342-4703-842A-F2CAA21907E3}" type="datetime1">
              <a:rPr lang="en-US"/>
              <a:pPr>
                <a:defRPr/>
              </a:pPr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F62C324-9047-4D38-AE20-B6B3D763B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870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ED06F-A980-4917-9D38-C8814F65F665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3B3C461-3E2D-46D3-9D15-F802950B3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2906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85051-79AA-44B3-A265-F642C4E3F268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BA5E45F-794D-4CA3-A610-4D54A0899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9500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8883-1614-41A1-A045-A2E918C6DBB8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2F145EF-8EE5-458B-BED5-A7EA7543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081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1EED0-7502-4482-A8EF-4C581CDD99AB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4958F26-20E1-4E74-963A-5D2A8DB8E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0610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D1AD1-6FF1-4A52-A0F0-82E7B479003E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01CD27A-5EEA-4A74-891A-44D9BC1AA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056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C915-3838-4DAD-8AA9-EE4747359733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C421DBC-B008-4DC6-B57B-05F68DC0F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1330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7B6DF-6ABC-4F39-8730-AAD955173F0C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8D329ED-399D-4ABD-9AC7-24AE9BFFA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14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65D00-C7EC-4B44-9672-73D58F96BC33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77B3865-671B-4009-816E-101A3A3C4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254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F05736-0F12-4A59-9874-29B7F6E46A5A}" type="datetime1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Copyright © 2016 Pearson Inc. 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C733A387-0A6A-4CC0-BB14-A596A72F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Copy Constructors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Copy constructor</a:t>
            </a:r>
          </a:p>
          <a:p>
            <a:pPr lvl="1" eaLnBrk="1" hangingPunct="1"/>
            <a:r>
              <a:rPr lang="en-US" sz="2400" dirty="0" smtClean="0"/>
              <a:t>A constructor creating an object by initializing it with an object of the same class created before.</a:t>
            </a:r>
            <a:endParaRPr lang="en-US" sz="2000" dirty="0" smtClean="0"/>
          </a:p>
          <a:p>
            <a:pPr lvl="1" eaLnBrk="1" hangingPunct="1"/>
            <a:r>
              <a:rPr lang="en-US" sz="2400" dirty="0" smtClean="0"/>
              <a:t>Usage</a:t>
            </a:r>
          </a:p>
          <a:p>
            <a:pPr lvl="1" eaLnBrk="1" hangingPunct="1">
              <a:buNone/>
            </a:pPr>
            <a:r>
              <a:rPr lang="en-US" sz="2400" dirty="0" smtClean="0"/>
              <a:t>     Initialize one object from another of the same class</a:t>
            </a:r>
          </a:p>
          <a:p>
            <a:pPr lvl="1" eaLnBrk="1" hangingPunct="1">
              <a:buNone/>
            </a:pPr>
            <a:r>
              <a:rPr lang="en-US" sz="2400" dirty="0" smtClean="0"/>
              <a:t>     Copy an object to pass it as an argument to a function</a:t>
            </a:r>
          </a:p>
          <a:p>
            <a:pPr lvl="1" eaLnBrk="1" hangingPunct="1">
              <a:buNone/>
            </a:pPr>
            <a:r>
              <a:rPr lang="en-US" sz="2400" dirty="0" smtClean="0"/>
              <a:t>     Copy an object to return it from a function</a:t>
            </a:r>
          </a:p>
          <a:p>
            <a:pPr lvl="1" eaLnBrk="1" hangingPunct="1"/>
            <a:r>
              <a:rPr lang="en-US" sz="2400" dirty="0" smtClean="0"/>
              <a:t>If a copy constructor is not defined in a class, the compiler itself defines one</a:t>
            </a:r>
          </a:p>
          <a:p>
            <a:pPr lvl="1" eaLnBrk="1" hangingPunct="1"/>
            <a:r>
              <a:rPr lang="en-US" sz="2400" dirty="0" smtClean="0"/>
              <a:t>If the class has pointer variables and some dynamic memory allocations, it must have a copy constructor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Copy Constructors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Copy constructor</a:t>
            </a:r>
          </a:p>
          <a:p>
            <a:pPr lvl="1" eaLnBrk="1" hangingPunct="1"/>
            <a:r>
              <a:rPr lang="en-US" sz="2400" dirty="0" smtClean="0"/>
              <a:t>Most common form of a copy constructor</a:t>
            </a:r>
          </a:p>
          <a:p>
            <a:pPr lvl="1" eaLnBrk="1" hangingPunct="1">
              <a:buNone/>
            </a:pPr>
            <a:r>
              <a:rPr lang="en-US" sz="2000" dirty="0" smtClean="0"/>
              <a:t>     </a:t>
            </a:r>
            <a:r>
              <a:rPr lang="en-US" sz="2000" dirty="0" err="1" smtClean="0"/>
              <a:t>className</a:t>
            </a:r>
            <a:r>
              <a:rPr lang="en-US" sz="2000" dirty="0" smtClean="0"/>
              <a:t> (const </a:t>
            </a:r>
            <a:r>
              <a:rPr lang="en-US" sz="2000" dirty="0" err="1" smtClean="0"/>
              <a:t>className</a:t>
            </a:r>
            <a:r>
              <a:rPr lang="en-US" sz="2000" dirty="0" smtClean="0"/>
              <a:t> &amp;</a:t>
            </a:r>
            <a:r>
              <a:rPr lang="en-US" sz="2000" dirty="0" err="1" smtClean="0"/>
              <a:t>obj</a:t>
            </a:r>
            <a:r>
              <a:rPr lang="en-US" sz="2000" dirty="0" smtClean="0"/>
              <a:t>) { </a:t>
            </a:r>
          </a:p>
          <a:p>
            <a:pPr lvl="1" eaLnBrk="1" hangingPunct="1">
              <a:buNone/>
            </a:pPr>
            <a:r>
              <a:rPr lang="en-US" sz="2000" dirty="0" smtClean="0"/>
              <a:t>         // body of constructor</a:t>
            </a:r>
          </a:p>
          <a:p>
            <a:pPr lvl="1" eaLnBrk="1" hangingPunct="1">
              <a:buNone/>
            </a:pPr>
            <a:r>
              <a:rPr lang="en-US" sz="2000" dirty="0" smtClean="0"/>
              <a:t>    } //</a:t>
            </a:r>
            <a:r>
              <a:rPr lang="en-US" sz="2000" dirty="0" err="1" smtClean="0"/>
              <a:t>obj</a:t>
            </a:r>
            <a:r>
              <a:rPr lang="en-US" sz="2000" dirty="0" smtClean="0"/>
              <a:t> is a reference to an object being used to initialize another object</a:t>
            </a:r>
          </a:p>
          <a:p>
            <a:pPr lvl="1" eaLnBrk="1" hangingPunct="1"/>
            <a:r>
              <a:rPr lang="en-US" sz="2400" dirty="0" smtClean="0"/>
              <a:t>Examples</a:t>
            </a:r>
          </a:p>
          <a:p>
            <a:pPr lvl="1" eaLnBrk="1" hangingPunct="1">
              <a:buNone/>
            </a:pPr>
            <a:r>
              <a:rPr lang="en-US" sz="2400" dirty="0" smtClean="0"/>
              <a:t>   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15361" name="Picture 1" descr="C:\Users\Feng Gu\AppData\Roaming\Tencent\Users\55982844\QQ\WinTemp\RichOle\6P)[NGGJC[%ZTHG$)X0WPP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038600"/>
            <a:ext cx="3494487" cy="26467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Copy Constructors</a:t>
            </a:r>
          </a:p>
        </p:txBody>
      </p:sp>
      <p:pic>
        <p:nvPicPr>
          <p:cNvPr id="13313" name="Picture 1" descr="C:\Users\Feng Gu\AppData\Roaming\Tencent\Users\55982844\QQ\WinTemp\RichOle\G[6~[EE5DKC}D(RNGQWB80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00200"/>
            <a:ext cx="3869462" cy="2667000"/>
          </a:xfrm>
          <a:prstGeom prst="rect">
            <a:avLst/>
          </a:prstGeom>
          <a:noFill/>
        </p:spPr>
      </p:pic>
      <p:pic>
        <p:nvPicPr>
          <p:cNvPr id="13314" name="Picture 2" descr="C:\Users\Feng Gu\AppData\Roaming\Tencent\Users\55982844\QQ\WinTemp\RichOle\8ASUX2O)PINE1J(IQDLMT1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267200"/>
            <a:ext cx="4343400" cy="1852091"/>
          </a:xfrm>
          <a:prstGeom prst="rect">
            <a:avLst/>
          </a:prstGeom>
          <a:noFill/>
        </p:spPr>
      </p:pic>
      <p:pic>
        <p:nvPicPr>
          <p:cNvPr id="7169" name="Picture 1" descr="C:\Users\Feng Gu\AppData\Roaming\Tencent\Users\55982844\QQ\WinTemp\RichOle\[R]QDVLEEQ~8R1CY[V83)A9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3276600"/>
            <a:ext cx="2962275" cy="9525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Copy Constructors 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None/>
            </a:pPr>
            <a:r>
              <a:rPr lang="en-US" sz="2400" dirty="0" smtClean="0"/>
              <a:t>    </a:t>
            </a:r>
            <a:endParaRPr lang="en-US" sz="2000" dirty="0" smtClean="0"/>
          </a:p>
          <a:p>
            <a:pPr lvl="1" eaLnBrk="1" hangingPunct="1">
              <a:buNone/>
            </a:pPr>
            <a:r>
              <a:rPr lang="en-US" sz="2400" dirty="0" smtClean="0"/>
              <a:t>   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11265" name="Picture 1" descr="C:\Users\Feng Gu\AppData\Roaming\Tencent\Users\55982844\QQ\WinTemp\RichOle\%J78RKQ@~$%_PCB82P3P0]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295400"/>
            <a:ext cx="4895850" cy="52863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Copy Constructors</a:t>
            </a:r>
          </a:p>
        </p:txBody>
      </p:sp>
      <p:pic>
        <p:nvPicPr>
          <p:cNvPr id="9217" name="Picture 1" descr="C:\Users\Feng Gu\AppData\Roaming\Tencent\Users\55982844\QQ\WinTemp\RichOle\18A{[B]6M(EEDRJ6IXZVI0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600200"/>
            <a:ext cx="5181600" cy="4391025"/>
          </a:xfrm>
          <a:prstGeom prst="rect">
            <a:avLst/>
          </a:prstGeom>
          <a:noFill/>
        </p:spPr>
      </p:pic>
      <p:pic>
        <p:nvPicPr>
          <p:cNvPr id="6" name="Picture 2" descr="C:\Users\Feng Gu\AppData\Roaming\Tencent\Users\55982844\QQ\WinTemp\RichOle\XSRFH2J`L}OA_I6V2~T6S2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4550" y="3962400"/>
            <a:ext cx="3219450" cy="16668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12180</TotalTime>
  <Words>148</Words>
  <Application>Microsoft Office PowerPoint</Application>
  <PresentationFormat>On-screen Show (4:3)</PresentationFormat>
  <Paragraphs>31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Copy Constructors</vt:lpstr>
      <vt:lpstr>Copy Constructors</vt:lpstr>
      <vt:lpstr>Copy Constructors</vt:lpstr>
      <vt:lpstr>Copy Constructors </vt:lpstr>
      <vt:lpstr>Copy Constructors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Feng Gu</cp:lastModifiedBy>
  <cp:revision>97</cp:revision>
  <dcterms:created xsi:type="dcterms:W3CDTF">2006-08-16T00:00:00Z</dcterms:created>
  <dcterms:modified xsi:type="dcterms:W3CDTF">2021-10-27T14:00:31Z</dcterms:modified>
</cp:coreProperties>
</file>