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03" r:id="rId3"/>
    <p:sldId id="259" r:id="rId4"/>
    <p:sldId id="304" r:id="rId5"/>
    <p:sldId id="28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Copy Constructors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Copy constructor</a:t>
            </a:r>
          </a:p>
          <a:p>
            <a:pPr lvl="1" eaLnBrk="1" hangingPunct="1"/>
            <a:r>
              <a:rPr lang="en-US" sz="2400" dirty="0" smtClean="0"/>
              <a:t>A constructor creating an object by initializing it with an object of the same class created before.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Usage</a:t>
            </a:r>
          </a:p>
          <a:p>
            <a:pPr lvl="1" eaLnBrk="1" hangingPunct="1">
              <a:buNone/>
            </a:pPr>
            <a:r>
              <a:rPr lang="en-US" sz="2400" dirty="0" smtClean="0"/>
              <a:t>     Initialize one object from another of the same class</a:t>
            </a:r>
          </a:p>
          <a:p>
            <a:pPr lvl="1" eaLnBrk="1" hangingPunct="1">
              <a:buNone/>
            </a:pPr>
            <a:r>
              <a:rPr lang="en-US" sz="2400" dirty="0" smtClean="0"/>
              <a:t>     Copy an object to pass it as an argument to a function</a:t>
            </a:r>
          </a:p>
          <a:p>
            <a:pPr lvl="1" eaLnBrk="1" hangingPunct="1">
              <a:buNone/>
            </a:pPr>
            <a:r>
              <a:rPr lang="en-US" sz="2400" dirty="0" smtClean="0"/>
              <a:t>     Copy an object to return it from a function</a:t>
            </a:r>
          </a:p>
          <a:p>
            <a:pPr lvl="1" eaLnBrk="1" hangingPunct="1"/>
            <a:r>
              <a:rPr lang="en-US" sz="2400" dirty="0" smtClean="0"/>
              <a:t>If a copy constructor is not defined in a class, the compiler itself defines one</a:t>
            </a:r>
          </a:p>
          <a:p>
            <a:pPr lvl="1" eaLnBrk="1" hangingPunct="1"/>
            <a:r>
              <a:rPr lang="en-US" sz="2400" dirty="0" smtClean="0"/>
              <a:t>If the class has pointer variables and some dynamic memory allocations, it must have a copy constructor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Copy Constructors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Copy constructor</a:t>
            </a:r>
          </a:p>
          <a:p>
            <a:pPr lvl="1" eaLnBrk="1" hangingPunct="1"/>
            <a:r>
              <a:rPr lang="en-US" sz="2400" dirty="0" smtClean="0"/>
              <a:t>Most common form of a copy constructor</a:t>
            </a:r>
          </a:p>
          <a:p>
            <a:pPr lvl="1" eaLnBrk="1" hangingPunct="1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className</a:t>
            </a:r>
            <a:r>
              <a:rPr lang="en-US" sz="2000" dirty="0" smtClean="0"/>
              <a:t> (const </a:t>
            </a:r>
            <a:r>
              <a:rPr lang="en-US" sz="2000" dirty="0" err="1" smtClean="0"/>
              <a:t>className</a:t>
            </a:r>
            <a:r>
              <a:rPr lang="en-US" sz="2000" dirty="0" smtClean="0"/>
              <a:t> &amp;</a:t>
            </a:r>
            <a:r>
              <a:rPr lang="en-US" sz="2000" dirty="0" err="1" smtClean="0"/>
              <a:t>obj</a:t>
            </a:r>
            <a:r>
              <a:rPr lang="en-US" sz="2000" dirty="0" smtClean="0"/>
              <a:t>) { </a:t>
            </a:r>
          </a:p>
          <a:p>
            <a:pPr lvl="1" eaLnBrk="1" hangingPunct="1">
              <a:buNone/>
            </a:pPr>
            <a:r>
              <a:rPr lang="en-US" sz="2000" dirty="0" smtClean="0"/>
              <a:t>         // body of constructor</a:t>
            </a:r>
          </a:p>
          <a:p>
            <a:pPr lvl="1" eaLnBrk="1" hangingPunct="1">
              <a:buNone/>
            </a:pPr>
            <a:r>
              <a:rPr lang="en-US" sz="2000" dirty="0" smtClean="0"/>
              <a:t>    } //</a:t>
            </a:r>
            <a:r>
              <a:rPr lang="en-US" sz="2000" dirty="0" err="1" smtClean="0"/>
              <a:t>obj</a:t>
            </a:r>
            <a:r>
              <a:rPr lang="en-US" sz="2000" dirty="0" smtClean="0"/>
              <a:t> is a reference to an object being used to initialize another object</a:t>
            </a:r>
          </a:p>
          <a:p>
            <a:pPr lvl="1" eaLnBrk="1" hangingPunct="1"/>
            <a:r>
              <a:rPr lang="en-US" sz="2400" dirty="0" smtClean="0"/>
              <a:t>Examples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15361" name="Picture 1" descr="C:\Users\Feng Gu\AppData\Roaming\Tencent\Users\55982844\QQ\WinTemp\RichOle\6P)[NGGJC[%ZTHG$)X0WPP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038600"/>
            <a:ext cx="3494487" cy="2646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Copy Constructors</a:t>
            </a:r>
          </a:p>
        </p:txBody>
      </p:sp>
      <p:pic>
        <p:nvPicPr>
          <p:cNvPr id="13313" name="Picture 1" descr="C:\Users\Feng Gu\AppData\Roaming\Tencent\Users\55982844\QQ\WinTemp\RichOle\G[6~[EE5DKC}D(RNGQWB80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3869462" cy="2667000"/>
          </a:xfrm>
          <a:prstGeom prst="rect">
            <a:avLst/>
          </a:prstGeom>
          <a:noFill/>
        </p:spPr>
      </p:pic>
      <p:pic>
        <p:nvPicPr>
          <p:cNvPr id="13314" name="Picture 2" descr="C:\Users\Feng Gu\AppData\Roaming\Tencent\Users\55982844\QQ\WinTemp\RichOle\8ASUX2O)PINE1J(IQDLMT1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267200"/>
            <a:ext cx="4343400" cy="1852091"/>
          </a:xfrm>
          <a:prstGeom prst="rect">
            <a:avLst/>
          </a:prstGeom>
          <a:noFill/>
        </p:spPr>
      </p:pic>
      <p:pic>
        <p:nvPicPr>
          <p:cNvPr id="7169" name="Picture 1" descr="C:\Users\Feng Gu\AppData\Roaming\Tencent\Users\55982844\QQ\WinTemp\RichOle\[R]QDVLEEQ~8R1CY[V83)A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276600"/>
            <a:ext cx="2962275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Copy Constructors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r>
              <a:rPr lang="en-US" sz="2400" dirty="0" smtClean="0"/>
              <a:t>    </a:t>
            </a:r>
            <a:endParaRPr lang="en-US" sz="2000" dirty="0" smtClean="0"/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11265" name="Picture 1" descr="C:\Users\Feng Gu\AppData\Roaming\Tencent\Users\55982844\QQ\WinTemp\RichOle\%J78RKQ@~$%_PCB82P3P0]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4895850" cy="5286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Copy Constructors</a:t>
            </a:r>
          </a:p>
        </p:txBody>
      </p:sp>
      <p:pic>
        <p:nvPicPr>
          <p:cNvPr id="9217" name="Picture 1" descr="C:\Users\Feng Gu\AppData\Roaming\Tencent\Users\55982844\QQ\WinTemp\RichOle\18A{[B]6M(EEDRJ6IXZVI0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5181600" cy="4391025"/>
          </a:xfrm>
          <a:prstGeom prst="rect">
            <a:avLst/>
          </a:prstGeom>
          <a:noFill/>
        </p:spPr>
      </p:pic>
      <p:pic>
        <p:nvPicPr>
          <p:cNvPr id="6" name="Picture 2" descr="C:\Users\Feng Gu\AppData\Roaming\Tencent\Users\55982844\QQ\WinTemp\RichOle\XSRFH2J`L}OA_I6V2~T6S2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4550" y="3962400"/>
            <a:ext cx="3219450" cy="1666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12180</TotalTime>
  <Words>148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Copy Constructors</vt:lpstr>
      <vt:lpstr>Copy Constructors</vt:lpstr>
      <vt:lpstr>Copy Constructors</vt:lpstr>
      <vt:lpstr>Copy Constructors </vt:lpstr>
      <vt:lpstr>Copy Constructors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97</cp:revision>
  <dcterms:created xsi:type="dcterms:W3CDTF">2006-08-16T00:00:00Z</dcterms:created>
  <dcterms:modified xsi:type="dcterms:W3CDTF">2021-10-27T14:00:31Z</dcterms:modified>
</cp:coreProperties>
</file>