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303" r:id="rId3"/>
    <p:sldId id="259" r:id="rId4"/>
    <p:sldId id="304" r:id="rId5"/>
    <p:sldId id="281" r:id="rId6"/>
    <p:sldId id="282" r:id="rId7"/>
    <p:sldId id="305" r:id="rId8"/>
    <p:sldId id="30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79612" autoAdjust="0"/>
  </p:normalViewPr>
  <p:slideViewPr>
    <p:cSldViewPr>
      <p:cViewPr>
        <p:scale>
          <a:sx n="66" d="100"/>
          <a:sy n="66" d="100"/>
        </p:scale>
        <p:origin x="-142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65864-7F64-4AD0-8747-38995A7EA669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DD271-EEB8-4729-B856-B5862D897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F6FF0FC-23FD-4C55-AE9A-D6CFC893077B}" type="datetimeFigureOut">
              <a:rPr lang="en-US"/>
              <a:pPr>
                <a:defRPr/>
              </a:pPr>
              <a:t>10/22/2021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A309EE-B3A9-42DF-9CD1-52B1260DB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5890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AB6F1-1FB6-4AAB-9C93-EB30F56289BA}" type="datetime1">
              <a:rPr lang="en-US"/>
              <a:pPr>
                <a:defRPr/>
              </a:pPr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2016 Pearson Inc.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4BF37A71-C053-4672-B8D5-614BE64B7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8170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ED090-ADE9-4B0A-B86D-5FE3FC843E8D}" type="datetime1">
              <a:rPr lang="en-US"/>
              <a:pPr>
                <a:defRPr/>
              </a:pPr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F8B59D95-389C-475D-A038-F55EE0FAA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476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3C999-1342-4703-842A-F2CAA21907E3}" type="datetime1">
              <a:rPr lang="en-US"/>
              <a:pPr>
                <a:defRPr/>
              </a:pPr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0F62C324-9047-4D38-AE20-B6B3D763B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870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876800" y="63246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ED06F-A980-4917-9D38-C8814F65F665}" type="datetime1">
              <a:rPr lang="en-US"/>
              <a:pPr>
                <a:defRPr/>
              </a:pPr>
              <a:t>10/22/2021</a:t>
            </a:fld>
            <a:endParaRPr lang="en-US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C3B3C461-3E2D-46D3-9D15-F802950B3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340475"/>
            <a:ext cx="4343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42906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85051-79AA-44B3-A265-F642C4E3F268}" type="datetime1">
              <a:rPr lang="en-US"/>
              <a:pPr>
                <a:defRPr/>
              </a:pPr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5BA5E45F-794D-4CA3-A610-4D54A0899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9500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08883-1614-41A1-A045-A2E918C6DBB8}" type="datetime1">
              <a:rPr lang="en-US"/>
              <a:pPr>
                <a:defRPr/>
              </a:pPr>
              <a:t>10/22/2021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32F145EF-8EE5-458B-BED5-A7EA7543A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081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1EED0-7502-4482-A8EF-4C581CDD99AB}" type="datetime1">
              <a:rPr lang="en-US"/>
              <a:pPr>
                <a:defRPr/>
              </a:pPr>
              <a:t>10/22/2021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4958F26-20E1-4E74-963A-5D2A8DB8E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0610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D1AD1-6FF1-4A52-A0F0-82E7B479003E}" type="datetime1">
              <a:rPr lang="en-US"/>
              <a:pPr>
                <a:defRPr/>
              </a:pPr>
              <a:t>10/22/2021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01CD27A-5EEA-4A74-891A-44D9BC1AA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5056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7C915-3838-4DAD-8AA9-EE4747359733}" type="datetime1">
              <a:rPr lang="en-US"/>
              <a:pPr>
                <a:defRPr/>
              </a:pPr>
              <a:t>10/22/2021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DC421DBC-B008-4DC6-B57B-05F68DC0F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1330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7B6DF-6ABC-4F39-8730-AAD955173F0C}" type="datetime1">
              <a:rPr lang="en-US"/>
              <a:pPr>
                <a:defRPr/>
              </a:pPr>
              <a:t>10/22/2021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8D329ED-399D-4ABD-9AC7-24AE9BFFA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142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65D00-C7EC-4B44-9672-73D58F96BC33}" type="datetime1">
              <a:rPr lang="en-US"/>
              <a:pPr>
                <a:defRPr/>
              </a:pPr>
              <a:t>10/22/2021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77B3865-671B-4009-816E-101A3A3C4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254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6340475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F05736-0F12-4A59-9874-29B7F6E46A5A}" type="datetime1">
              <a:rPr lang="en-US"/>
              <a:pPr>
                <a:defRPr/>
              </a:pPr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Copyright © 2016 Pearson Inc. All rights reserved.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C733A387-0A6A-4CC0-BB14-A596A72F4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98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5" r:id="rId3"/>
    <p:sldLayoutId id="2147483684" r:id="rId4"/>
    <p:sldLayoutId id="2147483683" r:id="rId5"/>
    <p:sldLayoutId id="2147483682" r:id="rId6"/>
    <p:sldLayoutId id="2147483681" r:id="rId7"/>
    <p:sldLayoutId id="2147483680" r:id="rId8"/>
    <p:sldLayoutId id="2147483679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Dynamic Arrays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1D Dynamic Array</a:t>
            </a:r>
          </a:p>
          <a:p>
            <a:pPr lvl="1" eaLnBrk="1" hangingPunct="1"/>
            <a:r>
              <a:rPr lang="en-US" sz="2400" dirty="0" smtClean="0"/>
              <a:t>Use new operator to dynamically  create an array</a:t>
            </a:r>
          </a:p>
          <a:p>
            <a:pPr lvl="1" eaLnBrk="1" hangingPunct="1"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DataType</a:t>
            </a:r>
            <a:r>
              <a:rPr lang="en-US" sz="2000" dirty="0" smtClean="0"/>
              <a:t> *</a:t>
            </a:r>
            <a:r>
              <a:rPr lang="en-US" sz="2000" dirty="0" err="1" smtClean="0"/>
              <a:t>ArrayName</a:t>
            </a:r>
            <a:r>
              <a:rPr lang="en-US" sz="2000" dirty="0" smtClean="0"/>
              <a:t> = new </a:t>
            </a:r>
            <a:r>
              <a:rPr lang="en-US" sz="2000" dirty="0" err="1" smtClean="0"/>
              <a:t>DataType</a:t>
            </a:r>
            <a:r>
              <a:rPr lang="en-US" sz="2000" dirty="0" smtClean="0"/>
              <a:t>[Dimensions];</a:t>
            </a:r>
          </a:p>
          <a:p>
            <a:pPr lvl="1" eaLnBrk="1" hangingPunct="1"/>
            <a:r>
              <a:rPr lang="en-US" sz="2400" dirty="0" smtClean="0"/>
              <a:t>Examples</a:t>
            </a:r>
          </a:p>
          <a:p>
            <a:pPr lvl="1" eaLnBrk="1" hangingPunct="1">
              <a:buNone/>
            </a:pPr>
            <a:r>
              <a:rPr lang="en-US" sz="2400" dirty="0" smtClean="0"/>
              <a:t>    </a:t>
            </a:r>
            <a:r>
              <a:rPr lang="en-US" sz="2000" dirty="0" smtClean="0"/>
              <a:t>double *rates = new double [10];</a:t>
            </a:r>
          </a:p>
          <a:p>
            <a:pPr lvl="1" eaLnBrk="1" hangingPunct="1">
              <a:buNone/>
            </a:pPr>
            <a:r>
              <a:rPr lang="en-US" sz="2000" dirty="0" smtClean="0"/>
              <a:t>    float *prices = new float [20];</a:t>
            </a:r>
          </a:p>
          <a:p>
            <a:pPr lvl="1" eaLnBrk="1" hangingPunct="1"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*ages = new </a:t>
            </a:r>
            <a:r>
              <a:rPr lang="en-US" sz="2000" dirty="0" err="1" smtClean="0"/>
              <a:t>int</a:t>
            </a:r>
            <a:r>
              <a:rPr lang="en-US" sz="2000" dirty="0" smtClean="0"/>
              <a:t> [15];</a:t>
            </a:r>
          </a:p>
          <a:p>
            <a:pPr lvl="1" eaLnBrk="1" hangingPunct="1">
              <a:buNone/>
            </a:pPr>
            <a:r>
              <a:rPr lang="en-US" sz="2000" dirty="0" smtClean="0"/>
              <a:t>    student * </a:t>
            </a:r>
            <a:r>
              <a:rPr lang="en-US" sz="2000" dirty="0" err="1" smtClean="0"/>
              <a:t>stu</a:t>
            </a:r>
            <a:r>
              <a:rPr lang="en-US" sz="2000" dirty="0" smtClean="0"/>
              <a:t> = new student[10];</a:t>
            </a:r>
          </a:p>
          <a:p>
            <a:pPr lvl="1" eaLnBrk="1" hangingPunct="1"/>
            <a:r>
              <a:rPr lang="en-US" sz="2400" dirty="0" smtClean="0"/>
              <a:t>After creating an array, the needed space is allocated in memory.</a:t>
            </a:r>
          </a:p>
          <a:p>
            <a:pPr lvl="1" eaLnBrk="1" hangingPunct="1"/>
            <a:r>
              <a:rPr lang="en-US" sz="2400" dirty="0" smtClean="0"/>
              <a:t>The space may have </a:t>
            </a:r>
            <a:r>
              <a:rPr lang="en-US" sz="2400" dirty="0" err="1" smtClean="0"/>
              <a:t>garbages</a:t>
            </a:r>
            <a:r>
              <a:rPr lang="en-US" sz="2400" dirty="0" smtClean="0"/>
              <a:t>, so we need to fill it up. </a:t>
            </a:r>
          </a:p>
          <a:p>
            <a:pPr lvl="1" eaLnBrk="1" hangingPunct="1">
              <a:buNone/>
            </a:pPr>
            <a:r>
              <a:rPr lang="en-US" sz="2400" dirty="0" smtClean="0"/>
              <a:t>   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</a:t>
            </a:r>
          </a:p>
          <a:p>
            <a:pPr lvl="1" eaLnBrk="1" hangingPunct="1">
              <a:buNone/>
            </a:pPr>
            <a:endParaRPr lang="en-US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Dynamic Arrays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1D Dynamic Array</a:t>
            </a:r>
          </a:p>
          <a:p>
            <a:pPr lvl="1" eaLnBrk="1" hangingPunct="1"/>
            <a:r>
              <a:rPr lang="en-US" sz="2400" dirty="0" smtClean="0"/>
              <a:t>Access the members using the index on the array</a:t>
            </a:r>
          </a:p>
          <a:p>
            <a:pPr lvl="1" eaLnBrk="1" hangingPunct="1"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*p = new  </a:t>
            </a:r>
            <a:r>
              <a:rPr lang="en-US" sz="2000" dirty="0" err="1" smtClean="0"/>
              <a:t>int</a:t>
            </a:r>
            <a:r>
              <a:rPr lang="en-US" sz="2000" dirty="0" smtClean="0"/>
              <a:t> [3];</a:t>
            </a:r>
          </a:p>
          <a:p>
            <a:pPr lvl="1" eaLnBrk="1" hangingPunct="1">
              <a:buNone/>
            </a:pPr>
            <a:r>
              <a:rPr lang="en-US" sz="2000" dirty="0" smtClean="0"/>
              <a:t>    p[0]=1;</a:t>
            </a:r>
          </a:p>
          <a:p>
            <a:pPr lvl="1" eaLnBrk="1" hangingPunct="1">
              <a:buNone/>
            </a:pPr>
            <a:r>
              <a:rPr lang="en-US" sz="2000" dirty="0" smtClean="0"/>
              <a:t>    p[1]=2;</a:t>
            </a:r>
          </a:p>
          <a:p>
            <a:pPr lvl="1" eaLnBrk="1" hangingPunct="1">
              <a:buNone/>
            </a:pPr>
            <a:r>
              <a:rPr lang="en-US" sz="2000" dirty="0" smtClean="0"/>
              <a:t>    p[2]=3;</a:t>
            </a:r>
          </a:p>
          <a:p>
            <a:pPr lvl="1" eaLnBrk="1" hangingPunct="1"/>
            <a:r>
              <a:rPr lang="en-US" sz="2400" dirty="0" smtClean="0"/>
              <a:t>Access address of the desired member and assign value</a:t>
            </a:r>
          </a:p>
          <a:p>
            <a:pPr lvl="1" eaLnBrk="1" hangingPunct="1">
              <a:buNone/>
            </a:pPr>
            <a:r>
              <a:rPr lang="en-US" sz="2400" dirty="0" smtClean="0"/>
              <a:t>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*p = new  </a:t>
            </a:r>
            <a:r>
              <a:rPr lang="en-US" sz="2000" dirty="0" err="1" smtClean="0"/>
              <a:t>int</a:t>
            </a:r>
            <a:r>
              <a:rPr lang="en-US" sz="2000" dirty="0" smtClean="0"/>
              <a:t> [3];</a:t>
            </a:r>
          </a:p>
          <a:p>
            <a:pPr lvl="1" eaLnBrk="1" hangingPunct="1">
              <a:buNone/>
            </a:pPr>
            <a:r>
              <a:rPr lang="en-US" sz="2000" dirty="0" smtClean="0"/>
              <a:t>    *p=1;</a:t>
            </a:r>
          </a:p>
          <a:p>
            <a:pPr lvl="1" eaLnBrk="1" hangingPunct="1">
              <a:buNone/>
            </a:pPr>
            <a:r>
              <a:rPr lang="en-US" sz="2000" dirty="0" smtClean="0"/>
              <a:t>    *(p+1)=2;</a:t>
            </a:r>
          </a:p>
          <a:p>
            <a:pPr lvl="1" eaLnBrk="1" hangingPunct="1">
              <a:buNone/>
            </a:pPr>
            <a:r>
              <a:rPr lang="en-US" sz="2000" dirty="0" smtClean="0"/>
              <a:t>    *(p+2)=3;</a:t>
            </a:r>
          </a:p>
          <a:p>
            <a:pPr lvl="1" eaLnBrk="1" hangingPunct="1">
              <a:buNone/>
            </a:pPr>
            <a:r>
              <a:rPr lang="en-US" sz="2400" dirty="0" smtClean="0"/>
              <a:t>   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</a:t>
            </a:r>
          </a:p>
          <a:p>
            <a:pPr lvl="1" eaLnBrk="1" hangingPunct="1">
              <a:buNone/>
            </a:pPr>
            <a:endParaRPr lang="en-US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Dynamic Arrays</a:t>
            </a:r>
          </a:p>
        </p:txBody>
      </p:sp>
      <p:pic>
        <p:nvPicPr>
          <p:cNvPr id="2" name="Picture 1" descr="C:\Users\Feng Gu\AppData\Roaming\Tencent\Users\55982844\QQ\WinTemp\RichOle\]FZ(Y7L1V]A`NR7$QGY@J3Q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676400"/>
            <a:ext cx="3648075" cy="3990975"/>
          </a:xfrm>
          <a:prstGeom prst="rect">
            <a:avLst/>
          </a:prstGeom>
          <a:noFill/>
        </p:spPr>
      </p:pic>
      <p:pic>
        <p:nvPicPr>
          <p:cNvPr id="3" name="Picture 2" descr="C:\Users\Feng Gu\AppData\Roaming\Tencent\Users\55982844\QQ\WinTemp\RichOle\[6LP5E29@}X0{H({9V5XS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2743200"/>
            <a:ext cx="1447800" cy="10858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Dynamic Arrays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Disposing of memory</a:t>
            </a:r>
          </a:p>
          <a:p>
            <a:pPr lvl="1" eaLnBrk="1" hangingPunct="1"/>
            <a:r>
              <a:rPr lang="en-US" sz="2400" dirty="0" smtClean="0"/>
              <a:t>If you don’t need the array, you should delete it </a:t>
            </a:r>
          </a:p>
          <a:p>
            <a:pPr lvl="1" eaLnBrk="1" hangingPunct="1">
              <a:buNone/>
            </a:pPr>
            <a:r>
              <a:rPr lang="en-US" sz="2000" dirty="0" smtClean="0"/>
              <a:t>    delete [] </a:t>
            </a:r>
            <a:r>
              <a:rPr lang="en-US" sz="2000" dirty="0" err="1" smtClean="0"/>
              <a:t>variableName</a:t>
            </a:r>
            <a:r>
              <a:rPr lang="en-US" sz="2000" dirty="0" smtClean="0"/>
              <a:t>;</a:t>
            </a:r>
          </a:p>
          <a:p>
            <a:pPr lvl="1" eaLnBrk="1" hangingPunct="1"/>
            <a:r>
              <a:rPr lang="en-US" sz="2400" dirty="0" smtClean="0"/>
              <a:t>To avoid memory leak, you can assign NULL to the array</a:t>
            </a:r>
          </a:p>
          <a:p>
            <a:pPr lvl="1" eaLnBrk="1" hangingPunct="1">
              <a:buNone/>
            </a:pPr>
            <a:r>
              <a:rPr lang="en-US" sz="2400" dirty="0" smtClean="0"/>
              <a:t>    </a:t>
            </a:r>
            <a:endParaRPr lang="en-US" sz="2000" dirty="0" smtClean="0"/>
          </a:p>
          <a:p>
            <a:pPr lvl="1" eaLnBrk="1" hangingPunct="1">
              <a:buNone/>
            </a:pPr>
            <a:r>
              <a:rPr lang="en-US" sz="2400" dirty="0" smtClean="0"/>
              <a:t>   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</a:t>
            </a:r>
          </a:p>
          <a:p>
            <a:pPr lvl="1" eaLnBrk="1" hangingPunct="1">
              <a:buNone/>
            </a:pPr>
            <a:endParaRPr lang="en-US" sz="2400" dirty="0" smtClean="0"/>
          </a:p>
        </p:txBody>
      </p:sp>
      <p:pic>
        <p:nvPicPr>
          <p:cNvPr id="49154" name="Picture 2" descr="C:\Users\Feng Gu\AppData\Roaming\Tencent\Users\55982844\QQ\WinTemp\RichOle\{JRA15LUJ$DLQFP5~W17~DJ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352800"/>
            <a:ext cx="4198144" cy="3276600"/>
          </a:xfrm>
          <a:prstGeom prst="rect">
            <a:avLst/>
          </a:prstGeom>
          <a:noFill/>
        </p:spPr>
      </p:pic>
      <p:pic>
        <p:nvPicPr>
          <p:cNvPr id="49155" name="Picture 3" descr="C:\Users\Feng Gu\AppData\Roaming\Tencent\Users\55982844\QQ\WinTemp\RichOle\3B83G[3Z)VG7WRNDMSII38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267200"/>
            <a:ext cx="1438275" cy="666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Dynamic Arrays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Dynamic </a:t>
            </a:r>
            <a:r>
              <a:rPr lang="en-US" sz="2800" dirty="0" smtClean="0"/>
              <a:t>2D arrays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Specify a dimension for the pointer</a:t>
            </a:r>
          </a:p>
          <a:p>
            <a:pPr lvl="1" eaLnBrk="1" hangingPunct="1">
              <a:buNone/>
            </a:pPr>
            <a:r>
              <a:rPr lang="en-US" sz="2400" dirty="0" smtClean="0"/>
              <a:t>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*p[2]; //declare 2 pointers</a:t>
            </a:r>
          </a:p>
          <a:p>
            <a:pPr lvl="1" eaLnBrk="1" hangingPunct="1"/>
            <a:r>
              <a:rPr lang="en-US" sz="2400" dirty="0" smtClean="0"/>
              <a:t>To specify the first pointer, use new to indicate its dimension</a:t>
            </a:r>
          </a:p>
          <a:p>
            <a:pPr lvl="1" eaLnBrk="1" hangingPunct="1">
              <a:buNone/>
            </a:pPr>
            <a:r>
              <a:rPr lang="en-US" sz="2400" dirty="0" smtClean="0"/>
              <a:t> </a:t>
            </a:r>
            <a:r>
              <a:rPr lang="en-US" sz="2000" dirty="0" smtClean="0"/>
              <a:t>*p = new </a:t>
            </a:r>
            <a:r>
              <a:rPr lang="en-US" sz="2000" dirty="0" err="1" smtClean="0"/>
              <a:t>int</a:t>
            </a:r>
            <a:r>
              <a:rPr lang="en-US" sz="2000" dirty="0" smtClean="0"/>
              <a:t> [6];  //the first pointer has 8 elements</a:t>
            </a:r>
          </a:p>
          <a:p>
            <a:pPr lvl="1" eaLnBrk="1" hangingPunct="1"/>
            <a:r>
              <a:rPr lang="en-US" sz="2400" dirty="0" smtClean="0"/>
              <a:t>After using it, reclaim it using delete</a:t>
            </a:r>
          </a:p>
          <a:p>
            <a:pPr lvl="1" eaLnBrk="1" hangingPunct="1">
              <a:buNone/>
            </a:pPr>
            <a:endParaRPr lang="en-US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Dynamic Arrays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7526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2D Dynamic Arrays</a:t>
            </a:r>
          </a:p>
        </p:txBody>
      </p:sp>
      <p:pic>
        <p:nvPicPr>
          <p:cNvPr id="2" name="Picture 1" descr="C:\Users\Feng Gu\AppData\Roaming\Tencent\Users\55982844\QQ\WinTemp\RichOle\4A6AI]LTJOEZR}CH(SLR0}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209800"/>
            <a:ext cx="3495675" cy="4212930"/>
          </a:xfrm>
          <a:prstGeom prst="rect">
            <a:avLst/>
          </a:prstGeom>
          <a:noFill/>
        </p:spPr>
      </p:pic>
      <p:pic>
        <p:nvPicPr>
          <p:cNvPr id="3" name="Picture 2" descr="C:\Users\Feng Gu\AppData\Roaming\Tencent\Users\55982844\QQ\WinTemp\RichOle\KF$ARYF`E`~Z7Q42R9$V{{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3276600"/>
            <a:ext cx="1428750" cy="11620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Dynamic Arrays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2D dynamic arrays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In general, we create 2D dynamic arrays below</a:t>
            </a:r>
            <a:endParaRPr lang="en-US" sz="2400" dirty="0" smtClean="0"/>
          </a:p>
          <a:p>
            <a:pPr>
              <a:buNone/>
            </a:pPr>
            <a:r>
              <a:rPr lang="en-US" sz="2000" dirty="0" smtClean="0"/>
              <a:t>      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smtClean="0"/>
              <a:t>**</a:t>
            </a:r>
            <a:r>
              <a:rPr lang="en-US" sz="2000" dirty="0" err="1" smtClean="0"/>
              <a:t>dynamicArray</a:t>
            </a:r>
            <a:r>
              <a:rPr lang="en-US" sz="2000" dirty="0" smtClean="0"/>
              <a:t> ; //memory allocated for elements of rows.</a:t>
            </a:r>
          </a:p>
          <a:p>
            <a:pPr>
              <a:buNone/>
            </a:pPr>
            <a:r>
              <a:rPr lang="en-US" sz="2000" dirty="0" smtClean="0"/>
              <a:t>           </a:t>
            </a:r>
            <a:r>
              <a:rPr lang="en-US" sz="2000" dirty="0" err="1" smtClean="0"/>
              <a:t>dynamicArray</a:t>
            </a:r>
            <a:r>
              <a:rPr lang="en-US" sz="2000" dirty="0" smtClean="0"/>
              <a:t> </a:t>
            </a:r>
            <a:r>
              <a:rPr lang="en-US" sz="2000" dirty="0" smtClean="0"/>
              <a:t>= new </a:t>
            </a:r>
            <a:r>
              <a:rPr lang="en-US" sz="2000" dirty="0" err="1" smtClean="0"/>
              <a:t>int</a:t>
            </a:r>
            <a:r>
              <a:rPr lang="en-US" sz="2000" dirty="0" smtClean="0"/>
              <a:t> *[ROWS] ; //memory allocated for  elements of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                                                                           each </a:t>
            </a:r>
            <a:r>
              <a:rPr lang="en-US" sz="2000" dirty="0" smtClean="0"/>
              <a:t>column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for</a:t>
            </a:r>
            <a:r>
              <a:rPr lang="en-US" sz="2000" dirty="0" smtClean="0"/>
              <a:t>(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= 0 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 ROWS ; </a:t>
            </a:r>
            <a:r>
              <a:rPr lang="en-US" sz="2000" dirty="0" err="1" smtClean="0"/>
              <a:t>i</a:t>
            </a:r>
            <a:r>
              <a:rPr lang="en-US" sz="2000" dirty="0" smtClean="0"/>
              <a:t>++ )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smtClean="0"/>
              <a:t>               </a:t>
            </a:r>
            <a:r>
              <a:rPr lang="en-US" sz="2000" dirty="0" err="1" smtClean="0"/>
              <a:t>dynamicArray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 = new </a:t>
            </a:r>
            <a:r>
              <a:rPr lang="en-US" sz="2000" dirty="0" err="1" smtClean="0"/>
              <a:t>int</a:t>
            </a:r>
            <a:r>
              <a:rPr lang="en-US" sz="2000" dirty="0" smtClean="0"/>
              <a:t>[COLUMNS];</a:t>
            </a:r>
          </a:p>
          <a:p>
            <a:pPr>
              <a:buNone/>
            </a:pPr>
            <a:r>
              <a:rPr lang="en-US" sz="2000" dirty="0" smtClean="0"/>
              <a:t> </a:t>
            </a:r>
            <a:r>
              <a:rPr lang="en-US" sz="2000" dirty="0" smtClean="0"/>
              <a:t>        for</a:t>
            </a:r>
            <a:r>
              <a:rPr lang="en-US" sz="2000" dirty="0" smtClean="0"/>
              <a:t>(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= 0 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 ROWS ; </a:t>
            </a:r>
            <a:r>
              <a:rPr lang="en-US" sz="2000" dirty="0" err="1" smtClean="0"/>
              <a:t>i</a:t>
            </a:r>
            <a:r>
              <a:rPr lang="en-US" sz="2000" dirty="0" smtClean="0"/>
              <a:t>++ )  //free the allocated memory</a:t>
            </a:r>
          </a:p>
          <a:p>
            <a:pPr>
              <a:buNone/>
            </a:pPr>
            <a:r>
              <a:rPr lang="en-US" sz="2000" dirty="0" smtClean="0"/>
              <a:t>     </a:t>
            </a:r>
            <a:r>
              <a:rPr lang="en-US" sz="2000" dirty="0" smtClean="0"/>
              <a:t>             delete </a:t>
            </a:r>
            <a:r>
              <a:rPr lang="en-US" sz="2000" dirty="0" smtClean="0"/>
              <a:t>[] </a:t>
            </a:r>
            <a:r>
              <a:rPr lang="en-US" sz="2000" dirty="0" err="1" smtClean="0"/>
              <a:t>dynamicArray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 ;</a:t>
            </a:r>
          </a:p>
          <a:p>
            <a:pPr lvl="1" eaLnBrk="1" hangingPunct="1">
              <a:buNone/>
            </a:pPr>
            <a:r>
              <a:rPr lang="en-US" sz="2000" dirty="0" smtClean="0"/>
              <a:t>delete [] </a:t>
            </a:r>
            <a:r>
              <a:rPr lang="en-US" sz="2000" dirty="0" err="1" smtClean="0"/>
              <a:t>dynamicArray</a:t>
            </a:r>
            <a:r>
              <a:rPr lang="en-US" sz="2000" dirty="0" smtClean="0"/>
              <a:t> ;</a:t>
            </a:r>
          </a:p>
          <a:p>
            <a:pPr lvl="1" eaLnBrk="1" hangingPunct="1">
              <a:buNone/>
            </a:pPr>
            <a:endParaRPr lang="en-US" sz="24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</a:t>
            </a:r>
          </a:p>
          <a:p>
            <a:pPr lvl="1" eaLnBrk="1" hangingPunct="1">
              <a:buNone/>
            </a:pPr>
            <a:endParaRPr lang="en-US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Dynamic Arrays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7526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2D Dynamic Arrays</a:t>
            </a:r>
          </a:p>
        </p:txBody>
      </p:sp>
      <p:pic>
        <p:nvPicPr>
          <p:cNvPr id="32769" name="Picture 1" descr="C:\Users\Feng Gu\AppData\Roaming\Tencent\Users\55982844\QQ\WinTemp\RichOle\J9OS356@2QT[%VE0GCEVL{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178352"/>
            <a:ext cx="4191000" cy="4498673"/>
          </a:xfrm>
          <a:prstGeom prst="rect">
            <a:avLst/>
          </a:prstGeom>
          <a:noFill/>
        </p:spPr>
      </p:pic>
      <p:pic>
        <p:nvPicPr>
          <p:cNvPr id="32770" name="Picture 2" descr="C:\Users\Feng Gu\AppData\Roaming\Tencent\Users\55982844\QQ\WinTemp\RichOle\]%R``~8)7Y7%Z3R4{Z5[%L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3429000"/>
            <a:ext cx="942975" cy="6191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12146</TotalTime>
  <Words>345</Words>
  <Application>Microsoft Office PowerPoint</Application>
  <PresentationFormat>On-screen Show (4:3)</PresentationFormat>
  <Paragraphs>72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Dynamic Arrays</vt:lpstr>
      <vt:lpstr>Dynamic Arrays</vt:lpstr>
      <vt:lpstr>Dynamic Arrays</vt:lpstr>
      <vt:lpstr>Dynamic Arrays</vt:lpstr>
      <vt:lpstr>Dynamic Arrays</vt:lpstr>
      <vt:lpstr>Dynamic Arrays</vt:lpstr>
      <vt:lpstr>Dynamic Arrays</vt:lpstr>
      <vt:lpstr>Dynamic Arrays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Kenrick</dc:creator>
  <cp:lastModifiedBy>Feng Gu</cp:lastModifiedBy>
  <cp:revision>91</cp:revision>
  <dcterms:created xsi:type="dcterms:W3CDTF">2006-08-16T00:00:00Z</dcterms:created>
  <dcterms:modified xsi:type="dcterms:W3CDTF">2021-10-22T12:49:12Z</dcterms:modified>
</cp:coreProperties>
</file>